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7" r:id="rId5"/>
    <p:sldMasterId id="2147483761" r:id="rId6"/>
  </p:sldMasterIdLst>
  <p:notesMasterIdLst>
    <p:notesMasterId r:id="rId34"/>
  </p:notesMasterIdLst>
  <p:handoutMasterIdLst>
    <p:handoutMasterId r:id="rId35"/>
  </p:handoutMasterIdLst>
  <p:sldIdLst>
    <p:sldId id="3317" r:id="rId7"/>
    <p:sldId id="3310" r:id="rId8"/>
    <p:sldId id="3313" r:id="rId9"/>
    <p:sldId id="267" r:id="rId10"/>
    <p:sldId id="3312" r:id="rId11"/>
    <p:sldId id="3280" r:id="rId12"/>
    <p:sldId id="3302" r:id="rId13"/>
    <p:sldId id="3251" r:id="rId14"/>
    <p:sldId id="3303" r:id="rId15"/>
    <p:sldId id="3293" r:id="rId16"/>
    <p:sldId id="3308" r:id="rId17"/>
    <p:sldId id="3299" r:id="rId18"/>
    <p:sldId id="3264" r:id="rId19"/>
    <p:sldId id="3309" r:id="rId20"/>
    <p:sldId id="3314" r:id="rId21"/>
    <p:sldId id="3292" r:id="rId22"/>
    <p:sldId id="3316" r:id="rId23"/>
    <p:sldId id="3315" r:id="rId24"/>
    <p:sldId id="3323" r:id="rId25"/>
    <p:sldId id="273" r:id="rId26"/>
    <p:sldId id="3324" r:id="rId27"/>
    <p:sldId id="3319" r:id="rId28"/>
    <p:sldId id="3320" r:id="rId29"/>
    <p:sldId id="3318" r:id="rId30"/>
    <p:sldId id="3330" r:id="rId31"/>
    <p:sldId id="276" r:id="rId32"/>
    <p:sldId id="33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Robinson - 2N" initials="GR-2" lastIdx="14" clrIdx="0">
    <p:extLst>
      <p:ext uri="{19B8F6BF-5375-455C-9EA6-DF929625EA0E}">
        <p15:presenceInfo xmlns:p15="http://schemas.microsoft.com/office/powerpoint/2012/main" userId="S::garethro@axis.com::40ce9182-6b1d-44ad-9017-ab30661c2a75" providerId="AD"/>
      </p:ext>
    </p:extLst>
  </p:cmAuthor>
  <p:cmAuthor id="2" name="Lukáš Psota - 2N" initials="LP-2" lastIdx="1" clrIdx="1">
    <p:extLst>
      <p:ext uri="{19B8F6BF-5375-455C-9EA6-DF929625EA0E}">
        <p15:presenceInfo xmlns:p15="http://schemas.microsoft.com/office/powerpoint/2012/main" userId="S::lukasp@axis.com::01a0e882-39e8-4bb7-b3d2-54f4a1681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1"/>
    <a:srgbClr val="67C13F"/>
    <a:srgbClr val="FFFFFF"/>
    <a:srgbClr val="F8F8F8"/>
    <a:srgbClr val="FAC901"/>
    <a:srgbClr val="5D57A7"/>
    <a:srgbClr val="CB4F9B"/>
    <a:srgbClr val="D7141A"/>
    <a:srgbClr val="009F6B"/>
    <a:srgbClr val="0B7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43" autoAdjust="0"/>
    <p:restoredTop sz="86225" autoAdjust="0"/>
  </p:normalViewPr>
  <p:slideViewPr>
    <p:cSldViewPr snapToGrid="0" showGuides="1">
      <p:cViewPr varScale="1">
        <p:scale>
          <a:sx n="96" d="100"/>
          <a:sy n="96" d="100"/>
        </p:scale>
        <p:origin x="1027" y="92"/>
      </p:cViewPr>
      <p:guideLst>
        <p:guide orient="horz" pos="618"/>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2" d="100"/>
          <a:sy n="82" d="100"/>
        </p:scale>
        <p:origin x="3336" y="10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Psota - 2N" userId="01a0e882-39e8-4bb7-b3d2-54f4a1681987" providerId="ADAL" clId="{A0CF80AD-2FF2-4C15-A91E-EDD678607B1C}"/>
    <pc:docChg chg="delSld">
      <pc:chgData name="Lukáš Psota - 2N" userId="01a0e882-39e8-4bb7-b3d2-54f4a1681987" providerId="ADAL" clId="{A0CF80AD-2FF2-4C15-A91E-EDD678607B1C}" dt="2021-08-27T08:58:56.200" v="1" actId="47"/>
      <pc:docMkLst>
        <pc:docMk/>
      </pc:docMkLst>
      <pc:sldChg chg="del">
        <pc:chgData name="Lukáš Psota - 2N" userId="01a0e882-39e8-4bb7-b3d2-54f4a1681987" providerId="ADAL" clId="{A0CF80AD-2FF2-4C15-A91E-EDD678607B1C}" dt="2021-08-27T08:58:54.828" v="0" actId="47"/>
        <pc:sldMkLst>
          <pc:docMk/>
          <pc:sldMk cId="4086590583" sldId="3328"/>
        </pc:sldMkLst>
      </pc:sldChg>
      <pc:sldChg chg="del">
        <pc:chgData name="Lukáš Psota - 2N" userId="01a0e882-39e8-4bb7-b3d2-54f4a1681987" providerId="ADAL" clId="{A0CF80AD-2FF2-4C15-A91E-EDD678607B1C}" dt="2021-08-27T08:58:56.200" v="1" actId="47"/>
        <pc:sldMkLst>
          <pc:docMk/>
          <pc:sldMk cId="254114766" sldId="3329"/>
        </pc:sldMkLst>
      </pc:sldChg>
    </pc:docChg>
  </pc:docChgLst>
  <pc:docChgLst>
    <pc:chgData name="Lukáš Psota - 2N" userId="01a0e882-39e8-4bb7-b3d2-54f4a1681987" providerId="ADAL" clId="{411B4C01-0CE4-4E90-A9DD-C5B35449492B}"/>
    <pc:docChg chg="undo custSel addSld delSld modSld sldOrd modMainMaster">
      <pc:chgData name="Lukáš Psota - 2N" userId="01a0e882-39e8-4bb7-b3d2-54f4a1681987" providerId="ADAL" clId="{411B4C01-0CE4-4E90-A9DD-C5B35449492B}" dt="2021-05-18T07:13:05.591" v="899"/>
      <pc:docMkLst>
        <pc:docMk/>
      </pc:docMkLst>
      <pc:sldChg chg="addSp delSp modSp add mod setBg modClrScheme modAnim chgLayout">
        <pc:chgData name="Lukáš Psota - 2N" userId="01a0e882-39e8-4bb7-b3d2-54f4a1681987" providerId="ADAL" clId="{411B4C01-0CE4-4E90-A9DD-C5B35449492B}" dt="2021-05-18T07:09:54.116" v="863" actId="108"/>
        <pc:sldMkLst>
          <pc:docMk/>
          <pc:sldMk cId="2622674399" sldId="276"/>
        </pc:sldMkLst>
        <pc:spChg chg="add del mod">
          <ac:chgData name="Lukáš Psota - 2N" userId="01a0e882-39e8-4bb7-b3d2-54f4a1681987" providerId="ADAL" clId="{411B4C01-0CE4-4E90-A9DD-C5B35449492B}" dt="2021-05-18T06:24:28.158" v="66" actId="478"/>
          <ac:spMkLst>
            <pc:docMk/>
            <pc:sldMk cId="2622674399" sldId="276"/>
            <ac:spMk id="4" creationId="{0C8535A1-91FA-474C-8B13-06614C45F7C8}"/>
          </ac:spMkLst>
        </pc:spChg>
        <pc:spChg chg="add del mod ord">
          <ac:chgData name="Lukáš Psota - 2N" userId="01a0e882-39e8-4bb7-b3d2-54f4a1681987" providerId="ADAL" clId="{411B4C01-0CE4-4E90-A9DD-C5B35449492B}" dt="2021-05-18T06:27:39.254" v="97" actId="700"/>
          <ac:spMkLst>
            <pc:docMk/>
            <pc:sldMk cId="2622674399" sldId="276"/>
            <ac:spMk id="6" creationId="{1F4164FB-CB9B-4383-9DF9-C0B3AA07C98E}"/>
          </ac:spMkLst>
        </pc:spChg>
        <pc:spChg chg="add del mod ord">
          <ac:chgData name="Lukáš Psota - 2N" userId="01a0e882-39e8-4bb7-b3d2-54f4a1681987" providerId="ADAL" clId="{411B4C01-0CE4-4E90-A9DD-C5B35449492B}" dt="2021-05-18T06:27:39.254" v="97" actId="700"/>
          <ac:spMkLst>
            <pc:docMk/>
            <pc:sldMk cId="2622674399" sldId="276"/>
            <ac:spMk id="8" creationId="{279AFCDE-D37E-4538-8AA0-07B30C5F1699}"/>
          </ac:spMkLst>
        </pc:spChg>
        <pc:spChg chg="del">
          <ac:chgData name="Lukáš Psota - 2N" userId="01a0e882-39e8-4bb7-b3d2-54f4a1681987" providerId="ADAL" clId="{411B4C01-0CE4-4E90-A9DD-C5B35449492B}" dt="2021-05-18T06:24:26.290" v="65" actId="478"/>
          <ac:spMkLst>
            <pc:docMk/>
            <pc:sldMk cId="2622674399" sldId="276"/>
            <ac:spMk id="10" creationId="{5ED26DAA-D9CB-452B-A692-F4B0C98E6763}"/>
          </ac:spMkLst>
        </pc:spChg>
        <pc:spChg chg="add del mod ord">
          <ac:chgData name="Lukáš Psota - 2N" userId="01a0e882-39e8-4bb7-b3d2-54f4a1681987" providerId="ADAL" clId="{411B4C01-0CE4-4E90-A9DD-C5B35449492B}" dt="2021-05-18T06:27:39.254" v="97" actId="700"/>
          <ac:spMkLst>
            <pc:docMk/>
            <pc:sldMk cId="2622674399" sldId="276"/>
            <ac:spMk id="11" creationId="{C068874F-EE8B-4A0C-A8BE-C1D383F0598A}"/>
          </ac:spMkLst>
        </pc:spChg>
        <pc:spChg chg="add del mod ord">
          <ac:chgData name="Lukáš Psota - 2N" userId="01a0e882-39e8-4bb7-b3d2-54f4a1681987" providerId="ADAL" clId="{411B4C01-0CE4-4E90-A9DD-C5B35449492B}" dt="2021-05-18T06:40:36.655" v="153" actId="931"/>
          <ac:spMkLst>
            <pc:docMk/>
            <pc:sldMk cId="2622674399" sldId="276"/>
            <ac:spMk id="12" creationId="{D7B826C5-A7EF-49AC-A04E-802279D83B4E}"/>
          </ac:spMkLst>
        </pc:spChg>
        <pc:spChg chg="add del mod ord">
          <ac:chgData name="Lukáš Psota - 2N" userId="01a0e882-39e8-4bb7-b3d2-54f4a1681987" providerId="ADAL" clId="{411B4C01-0CE4-4E90-A9DD-C5B35449492B}" dt="2021-05-18T06:32:14.199" v="103" actId="22"/>
          <ac:spMkLst>
            <pc:docMk/>
            <pc:sldMk cId="2622674399" sldId="276"/>
            <ac:spMk id="13" creationId="{5A61CF8E-0DA9-450A-A12A-5D9C99C78A9A}"/>
          </ac:spMkLst>
        </pc:spChg>
        <pc:spChg chg="add del mod ord">
          <ac:chgData name="Lukáš Psota - 2N" userId="01a0e882-39e8-4bb7-b3d2-54f4a1681987" providerId="ADAL" clId="{411B4C01-0CE4-4E90-A9DD-C5B35449492B}" dt="2021-05-18T06:39:35.762" v="150" actId="931"/>
          <ac:spMkLst>
            <pc:docMk/>
            <pc:sldMk cId="2622674399" sldId="276"/>
            <ac:spMk id="14" creationId="{16462B6A-4842-42D6-9C70-009FE77F2DC7}"/>
          </ac:spMkLst>
        </pc:spChg>
        <pc:spChg chg="add del mod ord">
          <ac:chgData name="Lukáš Psota - 2N" userId="01a0e882-39e8-4bb7-b3d2-54f4a1681987" providerId="ADAL" clId="{411B4C01-0CE4-4E90-A9DD-C5B35449492B}" dt="2021-05-18T06:29:44.154" v="100" actId="931"/>
          <ac:spMkLst>
            <pc:docMk/>
            <pc:sldMk cId="2622674399" sldId="276"/>
            <ac:spMk id="15" creationId="{80A9D64C-2412-47E3-BD88-8DD097EE7CE0}"/>
          </ac:spMkLst>
        </pc:spChg>
        <pc:spChg chg="add del mod">
          <ac:chgData name="Lukáš Psota - 2N" userId="01a0e882-39e8-4bb7-b3d2-54f4a1681987" providerId="ADAL" clId="{411B4C01-0CE4-4E90-A9DD-C5B35449492B}" dt="2021-05-18T06:31:27.133" v="102" actId="22"/>
          <ac:spMkLst>
            <pc:docMk/>
            <pc:sldMk cId="2622674399" sldId="276"/>
            <ac:spMk id="19" creationId="{7066AC9E-3A56-4D7B-A932-11C2DBCBE04F}"/>
          </ac:spMkLst>
        </pc:spChg>
        <pc:spChg chg="add del mod">
          <ac:chgData name="Lukáš Psota - 2N" userId="01a0e882-39e8-4bb7-b3d2-54f4a1681987" providerId="ADAL" clId="{411B4C01-0CE4-4E90-A9DD-C5B35449492B}" dt="2021-05-18T06:35:12.850" v="109" actId="931"/>
          <ac:spMkLst>
            <pc:docMk/>
            <pc:sldMk cId="2622674399" sldId="276"/>
            <ac:spMk id="25" creationId="{81BA84E8-AAA0-41C7-B358-2273F0A0E9C7}"/>
          </ac:spMkLst>
        </pc:spChg>
        <pc:spChg chg="add del mod">
          <ac:chgData name="Lukáš Psota - 2N" userId="01a0e882-39e8-4bb7-b3d2-54f4a1681987" providerId="ADAL" clId="{411B4C01-0CE4-4E90-A9DD-C5B35449492B}" dt="2021-05-18T06:34:18.032" v="106" actId="931"/>
          <ac:spMkLst>
            <pc:docMk/>
            <pc:sldMk cId="2622674399" sldId="276"/>
            <ac:spMk id="27" creationId="{709939D7-64E6-48E7-9153-D133EDC0EC71}"/>
          </ac:spMkLst>
        </pc:spChg>
        <pc:spChg chg="add del mod">
          <ac:chgData name="Lukáš Psota - 2N" userId="01a0e882-39e8-4bb7-b3d2-54f4a1681987" providerId="ADAL" clId="{411B4C01-0CE4-4E90-A9DD-C5B35449492B}" dt="2021-05-18T06:35:49.773" v="113" actId="931"/>
          <ac:spMkLst>
            <pc:docMk/>
            <pc:sldMk cId="2622674399" sldId="276"/>
            <ac:spMk id="33" creationId="{BB0CF4DB-E059-4A37-BFB7-1B0D722E8C01}"/>
          </ac:spMkLst>
        </pc:spChg>
        <pc:spChg chg="add del mod">
          <ac:chgData name="Lukáš Psota - 2N" userId="01a0e882-39e8-4bb7-b3d2-54f4a1681987" providerId="ADAL" clId="{411B4C01-0CE4-4E90-A9DD-C5B35449492B}" dt="2021-05-18T06:42:21.371" v="157" actId="931"/>
          <ac:spMkLst>
            <pc:docMk/>
            <pc:sldMk cId="2622674399" sldId="276"/>
            <ac:spMk id="41" creationId="{33B32A15-FC23-4B13-93D8-EAD89CC9363D}"/>
          </ac:spMkLst>
        </pc:spChg>
        <pc:spChg chg="add del mod">
          <ac:chgData name="Lukáš Psota - 2N" userId="01a0e882-39e8-4bb7-b3d2-54f4a1681987" providerId="ADAL" clId="{411B4C01-0CE4-4E90-A9DD-C5B35449492B}" dt="2021-05-18T06:45:00.453" v="180" actId="931"/>
          <ac:spMkLst>
            <pc:docMk/>
            <pc:sldMk cId="2622674399" sldId="276"/>
            <ac:spMk id="46" creationId="{9AFBB8A7-607E-4967-8A58-10309EC7A8FB}"/>
          </ac:spMkLst>
        </pc:spChg>
        <pc:spChg chg="add del mod">
          <ac:chgData name="Lukáš Psota - 2N" userId="01a0e882-39e8-4bb7-b3d2-54f4a1681987" providerId="ADAL" clId="{411B4C01-0CE4-4E90-A9DD-C5B35449492B}" dt="2021-05-18T06:48:12.448" v="273" actId="931"/>
          <ac:spMkLst>
            <pc:docMk/>
            <pc:sldMk cId="2622674399" sldId="276"/>
            <ac:spMk id="48" creationId="{56114901-E664-4ACB-ABC6-11F4EC5E8033}"/>
          </ac:spMkLst>
        </pc:spChg>
        <pc:spChg chg="add del mod">
          <ac:chgData name="Lukáš Psota - 2N" userId="01a0e882-39e8-4bb7-b3d2-54f4a1681987" providerId="ADAL" clId="{411B4C01-0CE4-4E90-A9DD-C5B35449492B}" dt="2021-05-18T06:48:43.352" v="277" actId="931"/>
          <ac:spMkLst>
            <pc:docMk/>
            <pc:sldMk cId="2622674399" sldId="276"/>
            <ac:spMk id="54" creationId="{B30DBCAA-65E4-4D89-8001-10BC2A6FDE91}"/>
          </ac:spMkLst>
        </pc:spChg>
        <pc:spChg chg="add del mod">
          <ac:chgData name="Lukáš Psota - 2N" userId="01a0e882-39e8-4bb7-b3d2-54f4a1681987" providerId="ADAL" clId="{411B4C01-0CE4-4E90-A9DD-C5B35449492B}" dt="2021-05-18T06:51:56.647" v="282" actId="931"/>
          <ac:spMkLst>
            <pc:docMk/>
            <pc:sldMk cId="2622674399" sldId="276"/>
            <ac:spMk id="58" creationId="{EC34E052-6B32-4F50-A235-19A2E3C9B15C}"/>
          </ac:spMkLst>
        </pc:spChg>
        <pc:spChg chg="add del mod">
          <ac:chgData name="Lukáš Psota - 2N" userId="01a0e882-39e8-4bb7-b3d2-54f4a1681987" providerId="ADAL" clId="{411B4C01-0CE4-4E90-A9DD-C5B35449492B}" dt="2021-05-18T06:52:59.015" v="314" actId="478"/>
          <ac:spMkLst>
            <pc:docMk/>
            <pc:sldMk cId="2622674399" sldId="276"/>
            <ac:spMk id="63" creationId="{D767785C-D344-4A5F-8A29-BE854F820E2F}"/>
          </ac:spMkLst>
        </pc:spChg>
        <pc:spChg chg="del mod ord">
          <ac:chgData name="Lukáš Psota - 2N" userId="01a0e882-39e8-4bb7-b3d2-54f4a1681987" providerId="ADAL" clId="{411B4C01-0CE4-4E90-A9DD-C5B35449492B}" dt="2021-05-18T07:04:58.312" v="482" actId="478"/>
          <ac:spMkLst>
            <pc:docMk/>
            <pc:sldMk cId="2622674399" sldId="276"/>
            <ac:spMk id="66" creationId="{DE9A909D-F4FE-44A7-A54C-7A531167EDD9}"/>
          </ac:spMkLst>
        </pc:spChg>
        <pc:spChg chg="del mod">
          <ac:chgData name="Lukáš Psota - 2N" userId="01a0e882-39e8-4bb7-b3d2-54f4a1681987" providerId="ADAL" clId="{411B4C01-0CE4-4E90-A9DD-C5B35449492B}" dt="2021-05-18T07:02:18.755" v="378" actId="478"/>
          <ac:spMkLst>
            <pc:docMk/>
            <pc:sldMk cId="2622674399" sldId="276"/>
            <ac:spMk id="67" creationId="{D4EE732E-1FF3-4885-BA40-E303A026A84A}"/>
          </ac:spMkLst>
        </pc:spChg>
        <pc:spChg chg="del mod ord">
          <ac:chgData name="Lukáš Psota - 2N" userId="01a0e882-39e8-4bb7-b3d2-54f4a1681987" providerId="ADAL" clId="{411B4C01-0CE4-4E90-A9DD-C5B35449492B}" dt="2021-05-18T07:05:43.680" v="526" actId="478"/>
          <ac:spMkLst>
            <pc:docMk/>
            <pc:sldMk cId="2622674399" sldId="276"/>
            <ac:spMk id="68" creationId="{FCFE766B-4552-400B-9969-264009F3E945}"/>
          </ac:spMkLst>
        </pc:spChg>
        <pc:spChg chg="del mod">
          <ac:chgData name="Lukáš Psota - 2N" userId="01a0e882-39e8-4bb7-b3d2-54f4a1681987" providerId="ADAL" clId="{411B4C01-0CE4-4E90-A9DD-C5B35449492B}" dt="2021-05-18T07:05:25.279" v="509" actId="478"/>
          <ac:spMkLst>
            <pc:docMk/>
            <pc:sldMk cId="2622674399" sldId="276"/>
            <ac:spMk id="69" creationId="{99EB2D99-717E-4235-BE8E-4F1AF5BC1AD4}"/>
          </ac:spMkLst>
        </pc:spChg>
        <pc:spChg chg="add del mod">
          <ac:chgData name="Lukáš Psota - 2N" userId="01a0e882-39e8-4bb7-b3d2-54f4a1681987" providerId="ADAL" clId="{411B4C01-0CE4-4E90-A9DD-C5B35449492B}" dt="2021-05-18T06:56:37.892" v="336" actId="931"/>
          <ac:spMkLst>
            <pc:docMk/>
            <pc:sldMk cId="2622674399" sldId="276"/>
            <ac:spMk id="70" creationId="{4155637F-C701-4CD6-BFAF-1BA448A94C59}"/>
          </ac:spMkLst>
        </pc:spChg>
        <pc:spChg chg="add del">
          <ac:chgData name="Lukáš Psota - 2N" userId="01a0e882-39e8-4bb7-b3d2-54f4a1681987" providerId="ADAL" clId="{411B4C01-0CE4-4E90-A9DD-C5B35449492B}" dt="2021-05-18T06:52:01.969" v="286" actId="26606"/>
          <ac:spMkLst>
            <pc:docMk/>
            <pc:sldMk cId="2622674399" sldId="276"/>
            <ac:spMk id="74" creationId="{2D2B266D-3625-4584-A5C3-7D3F672CFF30}"/>
          </ac:spMkLst>
        </pc:spChg>
        <pc:spChg chg="add del">
          <ac:chgData name="Lukáš Psota - 2N" userId="01a0e882-39e8-4bb7-b3d2-54f4a1681987" providerId="ADAL" clId="{411B4C01-0CE4-4E90-A9DD-C5B35449492B}" dt="2021-05-18T06:52:01.969" v="286" actId="26606"/>
          <ac:spMkLst>
            <pc:docMk/>
            <pc:sldMk cId="2622674399" sldId="276"/>
            <ac:spMk id="76" creationId="{A5D2A5D1-BA0D-47D3-B051-DA7743C46E28}"/>
          </ac:spMkLst>
        </pc:spChg>
        <pc:spChg chg="add del mod">
          <ac:chgData name="Lukáš Psota - 2N" userId="01a0e882-39e8-4bb7-b3d2-54f4a1681987" providerId="ADAL" clId="{411B4C01-0CE4-4E90-A9DD-C5B35449492B}" dt="2021-05-18T06:57:10.751" v="342" actId="931"/>
          <ac:spMkLst>
            <pc:docMk/>
            <pc:sldMk cId="2622674399" sldId="276"/>
            <ac:spMk id="77" creationId="{6AEB6CA7-41E5-451D-A07B-3166BA9CB2F1}"/>
          </ac:spMkLst>
        </pc:spChg>
        <pc:spChg chg="add del mod">
          <ac:chgData name="Lukáš Psota - 2N" userId="01a0e882-39e8-4bb7-b3d2-54f4a1681987" providerId="ADAL" clId="{411B4C01-0CE4-4E90-A9DD-C5B35449492B}" dt="2021-05-18T06:58:01.376" v="351" actId="931"/>
          <ac:spMkLst>
            <pc:docMk/>
            <pc:sldMk cId="2622674399" sldId="276"/>
            <ac:spMk id="81" creationId="{ABDA05DA-6879-4B55-8FA7-78B48B45F072}"/>
          </ac:spMkLst>
        </pc:spChg>
        <pc:spChg chg="add del mod">
          <ac:chgData name="Lukáš Psota - 2N" userId="01a0e882-39e8-4bb7-b3d2-54f4a1681987" providerId="ADAL" clId="{411B4C01-0CE4-4E90-A9DD-C5B35449492B}" dt="2021-05-18T06:57:38.988" v="348" actId="931"/>
          <ac:spMkLst>
            <pc:docMk/>
            <pc:sldMk cId="2622674399" sldId="276"/>
            <ac:spMk id="83" creationId="{3E9D674A-BAF1-4A9D-9CB1-72A1998987C0}"/>
          </ac:spMkLst>
        </pc:spChg>
        <pc:spChg chg="add del mod">
          <ac:chgData name="Lukáš Psota - 2N" userId="01a0e882-39e8-4bb7-b3d2-54f4a1681987" providerId="ADAL" clId="{411B4C01-0CE4-4E90-A9DD-C5B35449492B}" dt="2021-05-18T06:58:21.720" v="355" actId="931"/>
          <ac:spMkLst>
            <pc:docMk/>
            <pc:sldMk cId="2622674399" sldId="276"/>
            <ac:spMk id="89" creationId="{8D2F3B7E-7B16-46C6-9A5F-49F394BC6F50}"/>
          </ac:spMkLst>
        </pc:spChg>
        <pc:spChg chg="add mod ord">
          <ac:chgData name="Lukáš Psota - 2N" userId="01a0e882-39e8-4bb7-b3d2-54f4a1681987" providerId="ADAL" clId="{411B4C01-0CE4-4E90-A9DD-C5B35449492B}" dt="2021-05-18T07:09:51.829" v="861" actId="108"/>
          <ac:spMkLst>
            <pc:docMk/>
            <pc:sldMk cId="2622674399" sldId="276"/>
            <ac:spMk id="92" creationId="{51F8CD4A-CC46-48DD-B555-FC0C90116788}"/>
          </ac:spMkLst>
        </pc:spChg>
        <pc:spChg chg="add mod">
          <ac:chgData name="Lukáš Psota - 2N" userId="01a0e882-39e8-4bb7-b3d2-54f4a1681987" providerId="ADAL" clId="{411B4C01-0CE4-4E90-A9DD-C5B35449492B}" dt="2021-05-18T07:09:54.116" v="863" actId="108"/>
          <ac:spMkLst>
            <pc:docMk/>
            <pc:sldMk cId="2622674399" sldId="276"/>
            <ac:spMk id="93" creationId="{494C35DA-7C71-45B2-8C61-C36D9BAF71C2}"/>
          </ac:spMkLst>
        </pc:spChg>
        <pc:spChg chg="add mod">
          <ac:chgData name="Lukáš Psota - 2N" userId="01a0e882-39e8-4bb7-b3d2-54f4a1681987" providerId="ADAL" clId="{411B4C01-0CE4-4E90-A9DD-C5B35449492B}" dt="2021-05-18T07:09:52.829" v="862" actId="108"/>
          <ac:spMkLst>
            <pc:docMk/>
            <pc:sldMk cId="2622674399" sldId="276"/>
            <ac:spMk id="94" creationId="{2FABF88F-DE44-4741-A322-334649317E12}"/>
          </ac:spMkLst>
        </pc:spChg>
        <pc:spChg chg="add mod">
          <ac:chgData name="Lukáš Psota - 2N" userId="01a0e882-39e8-4bb7-b3d2-54f4a1681987" providerId="ADAL" clId="{411B4C01-0CE4-4E90-A9DD-C5B35449492B}" dt="2021-05-18T07:09:39.991" v="860" actId="207"/>
          <ac:spMkLst>
            <pc:docMk/>
            <pc:sldMk cId="2622674399" sldId="276"/>
            <ac:spMk id="95" creationId="{F85EC81F-5546-4965-AE3A-B5364D93616E}"/>
          </ac:spMkLst>
        </pc:spChg>
        <pc:picChg chg="del">
          <ac:chgData name="Lukáš Psota - 2N" userId="01a0e882-39e8-4bb7-b3d2-54f4a1681987" providerId="ADAL" clId="{411B4C01-0CE4-4E90-A9DD-C5B35449492B}" dt="2021-05-18T06:24:44.924" v="73" actId="478"/>
          <ac:picMkLst>
            <pc:docMk/>
            <pc:sldMk cId="2622674399" sldId="276"/>
            <ac:picMk id="3" creationId="{690D3F62-F109-4A43-B2AB-43978D45D691}"/>
          </ac:picMkLst>
        </pc:picChg>
        <pc:picChg chg="add del mod">
          <ac:chgData name="Lukáš Psota - 2N" userId="01a0e882-39e8-4bb7-b3d2-54f4a1681987" providerId="ADAL" clId="{411B4C01-0CE4-4E90-A9DD-C5B35449492B}" dt="2021-05-18T06:29:47.295" v="101" actId="478"/>
          <ac:picMkLst>
            <pc:docMk/>
            <pc:sldMk cId="2622674399" sldId="276"/>
            <ac:picMk id="17" creationId="{41DCF7F0-D121-49F2-9C77-EBDB9247E72F}"/>
          </ac:picMkLst>
        </pc:picChg>
        <pc:picChg chg="add del mod ord modCrop">
          <ac:chgData name="Lukáš Psota - 2N" userId="01a0e882-39e8-4bb7-b3d2-54f4a1681987" providerId="ADAL" clId="{411B4C01-0CE4-4E90-A9DD-C5B35449492B}" dt="2021-05-18T06:32:24.111" v="105" actId="478"/>
          <ac:picMkLst>
            <pc:docMk/>
            <pc:sldMk cId="2622674399" sldId="276"/>
            <ac:picMk id="21" creationId="{32024884-CC86-433E-80CA-28AED4492D39}"/>
          </ac:picMkLst>
        </pc:picChg>
        <pc:picChg chg="add del mod ord modCrop">
          <ac:chgData name="Lukáš Psota - 2N" userId="01a0e882-39e8-4bb7-b3d2-54f4a1681987" providerId="ADAL" clId="{411B4C01-0CE4-4E90-A9DD-C5B35449492B}" dt="2021-05-18T06:32:23.023" v="104" actId="478"/>
          <ac:picMkLst>
            <pc:docMk/>
            <pc:sldMk cId="2622674399" sldId="276"/>
            <ac:picMk id="23" creationId="{58E14048-7717-4BDE-9749-2BD8496347D5}"/>
          </ac:picMkLst>
        </pc:picChg>
        <pc:picChg chg="add del mod">
          <ac:chgData name="Lukáš Psota - 2N" userId="01a0e882-39e8-4bb7-b3d2-54f4a1681987" providerId="ADAL" clId="{411B4C01-0CE4-4E90-A9DD-C5B35449492B}" dt="2021-05-18T06:35:45.233" v="112" actId="478"/>
          <ac:picMkLst>
            <pc:docMk/>
            <pc:sldMk cId="2622674399" sldId="276"/>
            <ac:picMk id="29" creationId="{72E922FE-AE1C-45EC-B611-C2D4C7290098}"/>
          </ac:picMkLst>
        </pc:picChg>
        <pc:picChg chg="add del mod ord">
          <ac:chgData name="Lukáš Psota - 2N" userId="01a0e882-39e8-4bb7-b3d2-54f4a1681987" providerId="ADAL" clId="{411B4C01-0CE4-4E90-A9DD-C5B35449492B}" dt="2021-05-18T06:44:35.572" v="179" actId="478"/>
          <ac:picMkLst>
            <pc:docMk/>
            <pc:sldMk cId="2622674399" sldId="276"/>
            <ac:picMk id="31" creationId="{B3AC25E6-FEF6-4E43-8C30-6DE58C30C0D2}"/>
          </ac:picMkLst>
        </pc:picChg>
        <pc:picChg chg="add del mod ord">
          <ac:chgData name="Lukáš Psota - 2N" userId="01a0e882-39e8-4bb7-b3d2-54f4a1681987" providerId="ADAL" clId="{411B4C01-0CE4-4E90-A9DD-C5B35449492B}" dt="2021-05-18T06:48:37.141" v="276" actId="478"/>
          <ac:picMkLst>
            <pc:docMk/>
            <pc:sldMk cId="2622674399" sldId="276"/>
            <ac:picMk id="35" creationId="{CE7E8CFC-151B-4C1D-A828-095B00E5CD8F}"/>
          </ac:picMkLst>
        </pc:picChg>
        <pc:picChg chg="add del mod">
          <ac:chgData name="Lukáš Psota - 2N" userId="01a0e882-39e8-4bb7-b3d2-54f4a1681987" providerId="ADAL" clId="{411B4C01-0CE4-4E90-A9DD-C5B35449492B}" dt="2021-05-18T06:57:19.457" v="346" actId="478"/>
          <ac:picMkLst>
            <pc:docMk/>
            <pc:sldMk cId="2622674399" sldId="276"/>
            <ac:picMk id="37" creationId="{C8FE0290-5FBB-4562-824D-058BD84AC93A}"/>
          </ac:picMkLst>
        </pc:picChg>
        <pc:picChg chg="add del mod">
          <ac:chgData name="Lukáš Psota - 2N" userId="01a0e882-39e8-4bb7-b3d2-54f4a1681987" providerId="ADAL" clId="{411B4C01-0CE4-4E90-A9DD-C5B35449492B}" dt="2021-05-18T06:41:39.141" v="156" actId="478"/>
          <ac:picMkLst>
            <pc:docMk/>
            <pc:sldMk cId="2622674399" sldId="276"/>
            <ac:picMk id="39" creationId="{47572259-DFF1-440A-9A33-F943087A9600}"/>
          </ac:picMkLst>
        </pc:picChg>
        <pc:picChg chg="del">
          <ac:chgData name="Lukáš Psota - 2N" userId="01a0e882-39e8-4bb7-b3d2-54f4a1681987" providerId="ADAL" clId="{411B4C01-0CE4-4E90-A9DD-C5B35449492B}" dt="2021-05-18T06:24:39.759" v="71" actId="478"/>
          <ac:picMkLst>
            <pc:docMk/>
            <pc:sldMk cId="2622674399" sldId="276"/>
            <ac:picMk id="42" creationId="{C9DCF3AD-762F-4D64-BF0D-B44F59D9BE8A}"/>
          </ac:picMkLst>
        </pc:picChg>
        <pc:picChg chg="add del mod">
          <ac:chgData name="Lukáš Psota - 2N" userId="01a0e882-39e8-4bb7-b3d2-54f4a1681987" providerId="ADAL" clId="{411B4C01-0CE4-4E90-A9DD-C5B35449492B}" dt="2021-05-18T06:44:33.180" v="178" actId="478"/>
          <ac:picMkLst>
            <pc:docMk/>
            <pc:sldMk cId="2622674399" sldId="276"/>
            <ac:picMk id="44" creationId="{E5938F9B-1EAC-4714-94CA-D6D1D668C7D8}"/>
          </ac:picMkLst>
        </pc:picChg>
        <pc:picChg chg="add del mod ord">
          <ac:chgData name="Lukáš Psota - 2N" userId="01a0e882-39e8-4bb7-b3d2-54f4a1681987" providerId="ADAL" clId="{411B4C01-0CE4-4E90-A9DD-C5B35449492B}" dt="2021-05-18T06:57:24.132" v="347" actId="478"/>
          <ac:picMkLst>
            <pc:docMk/>
            <pc:sldMk cId="2622674399" sldId="276"/>
            <ac:picMk id="50" creationId="{CA5E5CE9-61D7-4C5A-A032-F84C93CA65E5}"/>
          </ac:picMkLst>
        </pc:picChg>
        <pc:picChg chg="add del mod">
          <ac:chgData name="Lukáš Psota - 2N" userId="01a0e882-39e8-4bb7-b3d2-54f4a1681987" providerId="ADAL" clId="{411B4C01-0CE4-4E90-A9DD-C5B35449492B}" dt="2021-05-18T06:48:53.307" v="281" actId="478"/>
          <ac:picMkLst>
            <pc:docMk/>
            <pc:sldMk cId="2622674399" sldId="276"/>
            <ac:picMk id="52" creationId="{6E3B1A1E-3787-41E0-93EC-DAA7D217F685}"/>
          </ac:picMkLst>
        </pc:picChg>
        <pc:picChg chg="add del mod ord">
          <ac:chgData name="Lukáš Psota - 2N" userId="01a0e882-39e8-4bb7-b3d2-54f4a1681987" providerId="ADAL" clId="{411B4C01-0CE4-4E90-A9DD-C5B35449492B}" dt="2021-05-18T06:57:01.201" v="341" actId="478"/>
          <ac:picMkLst>
            <pc:docMk/>
            <pc:sldMk cId="2622674399" sldId="276"/>
            <ac:picMk id="56" creationId="{5E21AC4B-C12E-4454-BB88-AF20A2F22325}"/>
          </ac:picMkLst>
        </pc:picChg>
        <pc:picChg chg="del mod">
          <ac:chgData name="Lukáš Psota - 2N" userId="01a0e882-39e8-4bb7-b3d2-54f4a1681987" providerId="ADAL" clId="{411B4C01-0CE4-4E90-A9DD-C5B35449492B}" dt="2021-05-18T06:24:36.849" v="70" actId="478"/>
          <ac:picMkLst>
            <pc:docMk/>
            <pc:sldMk cId="2622674399" sldId="276"/>
            <ac:picMk id="60" creationId="{5B2B4ABF-CF1C-45D3-AA60-8F29B23046C8}"/>
          </ac:picMkLst>
        </pc:picChg>
        <pc:picChg chg="add del mod modCrop">
          <ac:chgData name="Lukáš Psota - 2N" userId="01a0e882-39e8-4bb7-b3d2-54f4a1681987" providerId="ADAL" clId="{411B4C01-0CE4-4E90-A9DD-C5B35449492B}" dt="2021-05-18T06:56:19.398" v="335" actId="478"/>
          <ac:picMkLst>
            <pc:docMk/>
            <pc:sldMk cId="2622674399" sldId="276"/>
            <ac:picMk id="61" creationId="{1E1EB3E0-DD7E-4847-A819-3813422B377D}"/>
          </ac:picMkLst>
        </pc:picChg>
        <pc:picChg chg="del mod">
          <ac:chgData name="Lukáš Psota - 2N" userId="01a0e882-39e8-4bb7-b3d2-54f4a1681987" providerId="ADAL" clId="{411B4C01-0CE4-4E90-A9DD-C5B35449492B}" dt="2021-05-18T06:24:35.609" v="69" actId="478"/>
          <ac:picMkLst>
            <pc:docMk/>
            <pc:sldMk cId="2622674399" sldId="276"/>
            <ac:picMk id="64" creationId="{7C4C7164-28BB-4BB6-A87C-C27A5DF1DEB3}"/>
          </ac:picMkLst>
        </pc:picChg>
        <pc:picChg chg="add del mod">
          <ac:chgData name="Lukáš Psota - 2N" userId="01a0e882-39e8-4bb7-b3d2-54f4a1681987" providerId="ADAL" clId="{411B4C01-0CE4-4E90-A9DD-C5B35449492B}" dt="2021-05-18T06:52:58.449" v="313"/>
          <ac:picMkLst>
            <pc:docMk/>
            <pc:sldMk cId="2622674399" sldId="276"/>
            <ac:picMk id="71" creationId="{A11A5266-246E-4961-9D16-17594DC9978E}"/>
          </ac:picMkLst>
        </pc:picChg>
        <pc:picChg chg="add mod ord modCrop">
          <ac:chgData name="Lukáš Psota - 2N" userId="01a0e882-39e8-4bb7-b3d2-54f4a1681987" providerId="ADAL" clId="{411B4C01-0CE4-4E90-A9DD-C5B35449492B}" dt="2021-05-18T06:58:56.974" v="358" actId="167"/>
          <ac:picMkLst>
            <pc:docMk/>
            <pc:sldMk cId="2622674399" sldId="276"/>
            <ac:picMk id="73" creationId="{30D3F0E9-DF16-4932-A0B7-600C80ACAD92}"/>
          </ac:picMkLst>
        </pc:picChg>
        <pc:picChg chg="add mod ord modCrop">
          <ac:chgData name="Lukáš Psota - 2N" userId="01a0e882-39e8-4bb7-b3d2-54f4a1681987" providerId="ADAL" clId="{411B4C01-0CE4-4E90-A9DD-C5B35449492B}" dt="2021-05-18T06:58:56.974" v="358" actId="167"/>
          <ac:picMkLst>
            <pc:docMk/>
            <pc:sldMk cId="2622674399" sldId="276"/>
            <ac:picMk id="79" creationId="{9611EFEA-B9D6-4DA4-851B-E1CC71C02897}"/>
          </ac:picMkLst>
        </pc:picChg>
        <pc:picChg chg="add mod ord">
          <ac:chgData name="Lukáš Psota - 2N" userId="01a0e882-39e8-4bb7-b3d2-54f4a1681987" providerId="ADAL" clId="{411B4C01-0CE4-4E90-A9DD-C5B35449492B}" dt="2021-05-18T06:58:56.974" v="358" actId="167"/>
          <ac:picMkLst>
            <pc:docMk/>
            <pc:sldMk cId="2622674399" sldId="276"/>
            <ac:picMk id="85" creationId="{C84127A8-24AE-440B-9E1E-39BC99634C87}"/>
          </ac:picMkLst>
        </pc:picChg>
        <pc:picChg chg="add del mod">
          <ac:chgData name="Lukáš Psota - 2N" userId="01a0e882-39e8-4bb7-b3d2-54f4a1681987" providerId="ADAL" clId="{411B4C01-0CE4-4E90-A9DD-C5B35449492B}" dt="2021-05-18T06:58:14.492" v="354" actId="478"/>
          <ac:picMkLst>
            <pc:docMk/>
            <pc:sldMk cId="2622674399" sldId="276"/>
            <ac:picMk id="87" creationId="{00C7B0C0-014F-42BC-801A-7D92423BD9ED}"/>
          </ac:picMkLst>
        </pc:picChg>
        <pc:picChg chg="add mod ord">
          <ac:chgData name="Lukáš Psota - 2N" userId="01a0e882-39e8-4bb7-b3d2-54f4a1681987" providerId="ADAL" clId="{411B4C01-0CE4-4E90-A9DD-C5B35449492B}" dt="2021-05-18T06:58:56.974" v="358" actId="167"/>
          <ac:picMkLst>
            <pc:docMk/>
            <pc:sldMk cId="2622674399" sldId="276"/>
            <ac:picMk id="91" creationId="{4F77846A-6C82-4153-9716-745D171432AD}"/>
          </ac:picMkLst>
        </pc:picChg>
      </pc:sldChg>
      <pc:sldChg chg="modSp mod modAnim">
        <pc:chgData name="Lukáš Psota - 2N" userId="01a0e882-39e8-4bb7-b3d2-54f4a1681987" providerId="ADAL" clId="{411B4C01-0CE4-4E90-A9DD-C5B35449492B}" dt="2021-05-18T07:13:05.591" v="899"/>
        <pc:sldMkLst>
          <pc:docMk/>
          <pc:sldMk cId="3869360022" sldId="3280"/>
        </pc:sldMkLst>
        <pc:spChg chg="mod">
          <ac:chgData name="Lukáš Psota - 2N" userId="01a0e882-39e8-4bb7-b3d2-54f4a1681987" providerId="ADAL" clId="{411B4C01-0CE4-4E90-A9DD-C5B35449492B}" dt="2021-05-18T07:12:05.216" v="893" actId="20577"/>
          <ac:spMkLst>
            <pc:docMk/>
            <pc:sldMk cId="3869360022" sldId="3280"/>
            <ac:spMk id="12" creationId="{868AB59E-D389-4E50-8FCD-A16006F4AD4D}"/>
          </ac:spMkLst>
        </pc:spChg>
      </pc:sldChg>
      <pc:sldChg chg="modSp mod">
        <pc:chgData name="Lukáš Psota - 2N" userId="01a0e882-39e8-4bb7-b3d2-54f4a1681987" providerId="ADAL" clId="{411B4C01-0CE4-4E90-A9DD-C5B35449492B}" dt="2021-05-13T12:20:42.736" v="11" actId="1076"/>
        <pc:sldMkLst>
          <pc:docMk/>
          <pc:sldMk cId="195685299" sldId="3293"/>
        </pc:sldMkLst>
        <pc:spChg chg="mod">
          <ac:chgData name="Lukáš Psota - 2N" userId="01a0e882-39e8-4bb7-b3d2-54f4a1681987" providerId="ADAL" clId="{411B4C01-0CE4-4E90-A9DD-C5B35449492B}" dt="2021-05-13T12:20:42.736" v="11" actId="1076"/>
          <ac:spMkLst>
            <pc:docMk/>
            <pc:sldMk cId="195685299" sldId="3293"/>
            <ac:spMk id="20" creationId="{96D7B07B-B26B-443C-95E5-0CCBC496BAB5}"/>
          </ac:spMkLst>
        </pc:spChg>
      </pc:sldChg>
      <pc:sldChg chg="mod">
        <pc:chgData name="Lukáš Psota - 2N" userId="01a0e882-39e8-4bb7-b3d2-54f4a1681987" providerId="ADAL" clId="{411B4C01-0CE4-4E90-A9DD-C5B35449492B}" dt="2021-05-13T12:19:26.460" v="9" actId="27918"/>
        <pc:sldMkLst>
          <pc:docMk/>
          <pc:sldMk cId="2328917988" sldId="3312"/>
        </pc:sldMkLst>
      </pc:sldChg>
      <pc:sldChg chg="modSp mod">
        <pc:chgData name="Lukáš Psota - 2N" userId="01a0e882-39e8-4bb7-b3d2-54f4a1681987" providerId="ADAL" clId="{411B4C01-0CE4-4E90-A9DD-C5B35449492B}" dt="2021-05-13T12:21:41.663" v="13" actId="1076"/>
        <pc:sldMkLst>
          <pc:docMk/>
          <pc:sldMk cId="2963219783" sldId="3319"/>
        </pc:sldMkLst>
        <pc:spChg chg="mod">
          <ac:chgData name="Lukáš Psota - 2N" userId="01a0e882-39e8-4bb7-b3d2-54f4a1681987" providerId="ADAL" clId="{411B4C01-0CE4-4E90-A9DD-C5B35449492B}" dt="2021-05-13T12:21:41.663" v="13" actId="1076"/>
          <ac:spMkLst>
            <pc:docMk/>
            <pc:sldMk cId="2963219783" sldId="3319"/>
            <ac:spMk id="20" creationId="{96D7B07B-B26B-443C-95E5-0CCBC496BAB5}"/>
          </ac:spMkLst>
        </pc:spChg>
      </pc:sldChg>
      <pc:sldChg chg="modSp mod">
        <pc:chgData name="Lukáš Psota - 2N" userId="01a0e882-39e8-4bb7-b3d2-54f4a1681987" providerId="ADAL" clId="{411B4C01-0CE4-4E90-A9DD-C5B35449492B}" dt="2021-05-18T06:52:48.267" v="310" actId="1076"/>
        <pc:sldMkLst>
          <pc:docMk/>
          <pc:sldMk cId="2714165697" sldId="3323"/>
        </pc:sldMkLst>
        <pc:spChg chg="mod">
          <ac:chgData name="Lukáš Psota - 2N" userId="01a0e882-39e8-4bb7-b3d2-54f4a1681987" providerId="ADAL" clId="{411B4C01-0CE4-4E90-A9DD-C5B35449492B}" dt="2021-05-18T06:52:48.267" v="310" actId="1076"/>
          <ac:spMkLst>
            <pc:docMk/>
            <pc:sldMk cId="2714165697" sldId="3323"/>
            <ac:spMk id="20" creationId="{96D7B07B-B26B-443C-95E5-0CCBC496BAB5}"/>
          </ac:spMkLst>
        </pc:spChg>
      </pc:sldChg>
      <pc:sldChg chg="mod modShow">
        <pc:chgData name="Lukáš Psota - 2N" userId="01a0e882-39e8-4bb7-b3d2-54f4a1681987" providerId="ADAL" clId="{411B4C01-0CE4-4E90-A9DD-C5B35449492B}" dt="2021-05-14T11:15:32.369" v="15" actId="729"/>
        <pc:sldMkLst>
          <pc:docMk/>
          <pc:sldMk cId="4086590583" sldId="3328"/>
        </pc:sldMkLst>
      </pc:sldChg>
      <pc:sldChg chg="mod modShow">
        <pc:chgData name="Lukáš Psota - 2N" userId="01a0e882-39e8-4bb7-b3d2-54f4a1681987" providerId="ADAL" clId="{411B4C01-0CE4-4E90-A9DD-C5B35449492B}" dt="2021-05-14T11:15:32.369" v="15" actId="729"/>
        <pc:sldMkLst>
          <pc:docMk/>
          <pc:sldMk cId="254114766" sldId="3329"/>
        </pc:sldMkLst>
      </pc:sldChg>
      <pc:sldChg chg="addSp delSp modSp add mod ord">
        <pc:chgData name="Lukáš Psota - 2N" userId="01a0e882-39e8-4bb7-b3d2-54f4a1681987" providerId="ADAL" clId="{411B4C01-0CE4-4E90-A9DD-C5B35449492B}" dt="2021-05-18T07:00:55.735" v="371" actId="1076"/>
        <pc:sldMkLst>
          <pc:docMk/>
          <pc:sldMk cId="696490224" sldId="3330"/>
        </pc:sldMkLst>
        <pc:spChg chg="add del mod">
          <ac:chgData name="Lukáš Psota - 2N" userId="01a0e882-39e8-4bb7-b3d2-54f4a1681987" providerId="ADAL" clId="{411B4C01-0CE4-4E90-A9DD-C5B35449492B}" dt="2021-05-17T14:48:29.139" v="45" actId="931"/>
          <ac:spMkLst>
            <pc:docMk/>
            <pc:sldMk cId="696490224" sldId="3330"/>
            <ac:spMk id="3" creationId="{18B8762E-8FF2-4382-9CA7-EEC7601ACCBF}"/>
          </ac:spMkLst>
        </pc:spChg>
        <pc:spChg chg="add del mod">
          <ac:chgData name="Lukáš Psota - 2N" userId="01a0e882-39e8-4bb7-b3d2-54f4a1681987" providerId="ADAL" clId="{411B4C01-0CE4-4E90-A9DD-C5B35449492B}" dt="2021-05-17T14:49:44.138" v="49" actId="931"/>
          <ac:spMkLst>
            <pc:docMk/>
            <pc:sldMk cId="696490224" sldId="3330"/>
            <ac:spMk id="7" creationId="{AD8BE4D3-4FA2-4D4B-8D91-CB54641E9F1D}"/>
          </ac:spMkLst>
        </pc:spChg>
        <pc:spChg chg="add del mod">
          <ac:chgData name="Lukáš Psota - 2N" userId="01a0e882-39e8-4bb7-b3d2-54f4a1681987" providerId="ADAL" clId="{411B4C01-0CE4-4E90-A9DD-C5B35449492B}" dt="2021-05-17T14:49:50.149" v="53" actId="931"/>
          <ac:spMkLst>
            <pc:docMk/>
            <pc:sldMk cId="696490224" sldId="3330"/>
            <ac:spMk id="12" creationId="{ED6C7173-1EBA-4869-ADFB-14B165C13DA6}"/>
          </ac:spMkLst>
        </pc:spChg>
        <pc:spChg chg="mod ord">
          <ac:chgData name="Lukáš Psota - 2N" userId="01a0e882-39e8-4bb7-b3d2-54f4a1681987" providerId="ADAL" clId="{411B4C01-0CE4-4E90-A9DD-C5B35449492B}" dt="2021-05-18T07:00:55.735" v="371" actId="1076"/>
          <ac:spMkLst>
            <pc:docMk/>
            <pc:sldMk cId="696490224" sldId="3330"/>
            <ac:spMk id="16" creationId="{523214EE-D4A0-4903-A129-3B70FD2DD8B0}"/>
          </ac:spMkLst>
        </pc:spChg>
        <pc:spChg chg="add del mod">
          <ac:chgData name="Lukáš Psota - 2N" userId="01a0e882-39e8-4bb7-b3d2-54f4a1681987" providerId="ADAL" clId="{411B4C01-0CE4-4E90-A9DD-C5B35449492B}" dt="2021-05-17T14:49:54.979" v="55" actId="931"/>
          <ac:spMkLst>
            <pc:docMk/>
            <pc:sldMk cId="696490224" sldId="3330"/>
            <ac:spMk id="17" creationId="{77068584-94FF-404A-B6E8-138D84AA4B6B}"/>
          </ac:spMkLst>
        </pc:spChg>
        <pc:spChg chg="mod ord">
          <ac:chgData name="Lukáš Psota - 2N" userId="01a0e882-39e8-4bb7-b3d2-54f4a1681987" providerId="ADAL" clId="{411B4C01-0CE4-4E90-A9DD-C5B35449492B}" dt="2021-05-18T06:46:40.833" v="209" actId="1076"/>
          <ac:spMkLst>
            <pc:docMk/>
            <pc:sldMk cId="696490224" sldId="3330"/>
            <ac:spMk id="20" creationId="{96D7B07B-B26B-443C-95E5-0CCBC496BAB5}"/>
          </ac:spMkLst>
        </pc:spChg>
        <pc:picChg chg="add del mod">
          <ac:chgData name="Lukáš Psota - 2N" userId="01a0e882-39e8-4bb7-b3d2-54f4a1681987" providerId="ADAL" clId="{411B4C01-0CE4-4E90-A9DD-C5B35449492B}" dt="2021-05-17T14:48:32.458" v="48" actId="478"/>
          <ac:picMkLst>
            <pc:docMk/>
            <pc:sldMk cId="696490224" sldId="3330"/>
            <ac:picMk id="5" creationId="{9C0A7CD6-AEFB-4751-B3DF-541ACF662A6C}"/>
          </ac:picMkLst>
        </pc:picChg>
        <pc:picChg chg="del">
          <ac:chgData name="Lukáš Psota - 2N" userId="01a0e882-39e8-4bb7-b3d2-54f4a1681987" providerId="ADAL" clId="{411B4C01-0CE4-4E90-A9DD-C5B35449492B}" dt="2021-05-17T14:39:23.868" v="44" actId="478"/>
          <ac:picMkLst>
            <pc:docMk/>
            <pc:sldMk cId="696490224" sldId="3330"/>
            <ac:picMk id="9" creationId="{CBB37665-576A-4648-8AC3-32CA07826238}"/>
          </ac:picMkLst>
        </pc:picChg>
        <pc:picChg chg="add del mod">
          <ac:chgData name="Lukáš Psota - 2N" userId="01a0e882-39e8-4bb7-b3d2-54f4a1681987" providerId="ADAL" clId="{411B4C01-0CE4-4E90-A9DD-C5B35449492B}" dt="2021-05-17T14:49:47.427" v="52" actId="478"/>
          <ac:picMkLst>
            <pc:docMk/>
            <pc:sldMk cId="696490224" sldId="3330"/>
            <ac:picMk id="10" creationId="{72B6256F-26CA-4912-8606-72C462FE19DB}"/>
          </ac:picMkLst>
        </pc:picChg>
        <pc:picChg chg="add del mod">
          <ac:chgData name="Lukáš Psota - 2N" userId="01a0e882-39e8-4bb7-b3d2-54f4a1681987" providerId="ADAL" clId="{411B4C01-0CE4-4E90-A9DD-C5B35449492B}" dt="2021-05-17T14:49:51.413" v="54" actId="478"/>
          <ac:picMkLst>
            <pc:docMk/>
            <pc:sldMk cId="696490224" sldId="3330"/>
            <ac:picMk id="14" creationId="{A9F67ED5-A27F-4E68-A109-547DF1927B6B}"/>
          </ac:picMkLst>
        </pc:picChg>
        <pc:picChg chg="add mod ord">
          <ac:chgData name="Lukáš Psota - 2N" userId="01a0e882-39e8-4bb7-b3d2-54f4a1681987" providerId="ADAL" clId="{411B4C01-0CE4-4E90-A9DD-C5B35449492B}" dt="2021-05-17T14:49:57.821" v="58" actId="167"/>
          <ac:picMkLst>
            <pc:docMk/>
            <pc:sldMk cId="696490224" sldId="3330"/>
            <ac:picMk id="19" creationId="{D124CA09-0824-473A-A528-D13ABA575BB0}"/>
          </ac:picMkLst>
        </pc:picChg>
      </pc:sldChg>
      <pc:sldChg chg="addSp delSp modSp add del mod">
        <pc:chgData name="Lukáš Psota - 2N" userId="01a0e882-39e8-4bb7-b3d2-54f4a1681987" providerId="ADAL" clId="{411B4C01-0CE4-4E90-A9DD-C5B35449492B}" dt="2021-05-18T07:00:29.028" v="370" actId="47"/>
        <pc:sldMkLst>
          <pc:docMk/>
          <pc:sldMk cId="3674924202" sldId="3331"/>
        </pc:sldMkLst>
        <pc:spChg chg="add del mod">
          <ac:chgData name="Lukáš Psota - 2N" userId="01a0e882-39e8-4bb7-b3d2-54f4a1681987" providerId="ADAL" clId="{411B4C01-0CE4-4E90-A9DD-C5B35449492B}" dt="2021-05-18T06:54:11.311" v="317" actId="931"/>
          <ac:spMkLst>
            <pc:docMk/>
            <pc:sldMk cId="3674924202" sldId="3331"/>
            <ac:spMk id="3" creationId="{B9319D3B-05A7-4B14-9F84-6E84F3C0D8EA}"/>
          </ac:spMkLst>
        </pc:spChg>
        <pc:spChg chg="add del mod">
          <ac:chgData name="Lukáš Psota - 2N" userId="01a0e882-39e8-4bb7-b3d2-54f4a1681987" providerId="ADAL" clId="{411B4C01-0CE4-4E90-A9DD-C5B35449492B}" dt="2021-05-18T06:54:18.223" v="319" actId="931"/>
          <ac:spMkLst>
            <pc:docMk/>
            <pc:sldMk cId="3674924202" sldId="3331"/>
            <ac:spMk id="7" creationId="{DB2995AB-46DE-4E28-A7B9-A4610BFD1645}"/>
          </ac:spMkLst>
        </pc:spChg>
        <pc:picChg chg="add del mod">
          <ac:chgData name="Lukáš Psota - 2N" userId="01a0e882-39e8-4bb7-b3d2-54f4a1681987" providerId="ADAL" clId="{411B4C01-0CE4-4E90-A9DD-C5B35449492B}" dt="2021-05-18T06:54:13.794" v="318" actId="478"/>
          <ac:picMkLst>
            <pc:docMk/>
            <pc:sldMk cId="3674924202" sldId="3331"/>
            <ac:picMk id="5" creationId="{48CB4A1D-14C5-449D-9AF4-569FC1F4F8DB}"/>
          </ac:picMkLst>
        </pc:picChg>
        <pc:picChg chg="add mod modCrop">
          <ac:chgData name="Lukáš Psota - 2N" userId="01a0e882-39e8-4bb7-b3d2-54f4a1681987" providerId="ADAL" clId="{411B4C01-0CE4-4E90-A9DD-C5B35449492B}" dt="2021-05-18T06:54:32.005" v="321" actId="18131"/>
          <ac:picMkLst>
            <pc:docMk/>
            <pc:sldMk cId="3674924202" sldId="3331"/>
            <ac:picMk id="9" creationId="{E04771CD-A1FC-4C40-9BA5-7CA21833D456}"/>
          </ac:picMkLst>
        </pc:picChg>
        <pc:picChg chg="del">
          <ac:chgData name="Lukáš Psota - 2N" userId="01a0e882-39e8-4bb7-b3d2-54f4a1681987" providerId="ADAL" clId="{411B4C01-0CE4-4E90-A9DD-C5B35449492B}" dt="2021-05-18T06:53:35.787" v="316" actId="478"/>
          <ac:picMkLst>
            <pc:docMk/>
            <pc:sldMk cId="3674924202" sldId="3331"/>
            <ac:picMk id="61" creationId="{1E1EB3E0-DD7E-4847-A819-3813422B377D}"/>
          </ac:picMkLst>
        </pc:picChg>
      </pc:sldChg>
      <pc:sldMasterChg chg="addSldLayout modSldLayout">
        <pc:chgData name="Lukáš Psota - 2N" userId="01a0e882-39e8-4bb7-b3d2-54f4a1681987" providerId="ADAL" clId="{411B4C01-0CE4-4E90-A9DD-C5B35449492B}" dt="2021-05-18T06:56:04.856" v="334" actId="1076"/>
        <pc:sldMasterMkLst>
          <pc:docMk/>
          <pc:sldMasterMk cId="3250872157" sldId="2147483648"/>
        </pc:sldMasterMkLst>
        <pc:sldLayoutChg chg="addSp delSp modSp add mod modTransition">
          <pc:chgData name="Lukáš Psota - 2N" userId="01a0e882-39e8-4bb7-b3d2-54f4a1681987" providerId="ADAL" clId="{411B4C01-0CE4-4E90-A9DD-C5B35449492B}" dt="2021-05-18T06:56:04.856" v="334" actId="1076"/>
          <pc:sldLayoutMkLst>
            <pc:docMk/>
            <pc:sldMasterMk cId="3250872157" sldId="2147483648"/>
            <pc:sldLayoutMk cId="2470061190" sldId="2147483804"/>
          </pc:sldLayoutMkLst>
          <pc:spChg chg="mod">
            <ac:chgData name="Lukáš Psota - 2N" userId="01a0e882-39e8-4bb7-b3d2-54f4a1681987" providerId="ADAL" clId="{411B4C01-0CE4-4E90-A9DD-C5B35449492B}" dt="2021-05-18T06:55:42.923" v="325" actId="14100"/>
            <ac:spMkLst>
              <pc:docMk/>
              <pc:sldMasterMk cId="3250872157" sldId="2147483648"/>
              <pc:sldLayoutMk cId="2470061190" sldId="2147483804"/>
              <ac:spMk id="9" creationId="{00000000-0000-0000-0000-000000000000}"/>
            </ac:spMkLst>
          </pc:spChg>
          <pc:spChg chg="mod">
            <ac:chgData name="Lukáš Psota - 2N" userId="01a0e882-39e8-4bb7-b3d2-54f4a1681987" providerId="ADAL" clId="{411B4C01-0CE4-4E90-A9DD-C5B35449492B}" dt="2021-05-18T06:56:04.856" v="334" actId="1076"/>
            <ac:spMkLst>
              <pc:docMk/>
              <pc:sldMasterMk cId="3250872157" sldId="2147483648"/>
              <pc:sldLayoutMk cId="2470061190" sldId="2147483804"/>
              <ac:spMk id="10" creationId="{942E7CFE-EAA4-402E-BF89-3FDE06DC4A7F}"/>
            </ac:spMkLst>
          </pc:spChg>
          <pc:spChg chg="add mod">
            <ac:chgData name="Lukáš Psota - 2N" userId="01a0e882-39e8-4bb7-b3d2-54f4a1681987" providerId="ADAL" clId="{411B4C01-0CE4-4E90-A9DD-C5B35449492B}" dt="2021-05-18T06:55:51.224" v="329" actId="14100"/>
            <ac:spMkLst>
              <pc:docMk/>
              <pc:sldMasterMk cId="3250872157" sldId="2147483648"/>
              <pc:sldLayoutMk cId="2470061190" sldId="2147483804"/>
              <ac:spMk id="11" creationId="{59C629FA-5B94-423F-988D-9EE3FE11B5F2}"/>
            </ac:spMkLst>
          </pc:spChg>
          <pc:spChg chg="mod">
            <ac:chgData name="Lukáš Psota - 2N" userId="01a0e882-39e8-4bb7-b3d2-54f4a1681987" providerId="ADAL" clId="{411B4C01-0CE4-4E90-A9DD-C5B35449492B}" dt="2021-05-18T06:55:58.994" v="332" actId="14100"/>
            <ac:spMkLst>
              <pc:docMk/>
              <pc:sldMasterMk cId="3250872157" sldId="2147483648"/>
              <pc:sldLayoutMk cId="2470061190" sldId="2147483804"/>
              <ac:spMk id="14" creationId="{C347DBD4-F00A-4171-9500-CCBF4A5541A1}"/>
            </ac:spMkLst>
          </pc:spChg>
          <pc:spChg chg="del">
            <ac:chgData name="Lukáš Psota - 2N" userId="01a0e882-39e8-4bb7-b3d2-54f4a1681987" providerId="ADAL" clId="{411B4C01-0CE4-4E90-A9DD-C5B35449492B}" dt="2021-05-18T06:25:14.947" v="77" actId="478"/>
            <ac:spMkLst>
              <pc:docMk/>
              <pc:sldMasterMk cId="3250872157" sldId="2147483648"/>
              <pc:sldLayoutMk cId="2470061190" sldId="2147483804"/>
              <ac:spMk id="18" creationId="{229D379C-FAD6-413B-B0AD-294E41B8837D}"/>
            </ac:spMkLst>
          </pc:spChg>
          <pc:spChg chg="del">
            <ac:chgData name="Lukáš Psota - 2N" userId="01a0e882-39e8-4bb7-b3d2-54f4a1681987" providerId="ADAL" clId="{411B4C01-0CE4-4E90-A9DD-C5B35449492B}" dt="2021-05-18T06:25:16.377" v="78" actId="478"/>
            <ac:spMkLst>
              <pc:docMk/>
              <pc:sldMasterMk cId="3250872157" sldId="2147483648"/>
              <pc:sldLayoutMk cId="2470061190" sldId="2147483804"/>
              <ac:spMk id="19" creationId="{29B5538D-C642-4E54-B9ED-748D78CF6E59}"/>
            </ac:spMkLst>
          </pc:spChg>
          <pc:spChg chg="del">
            <ac:chgData name="Lukáš Psota - 2N" userId="01a0e882-39e8-4bb7-b3d2-54f4a1681987" providerId="ADAL" clId="{411B4C01-0CE4-4E90-A9DD-C5B35449492B}" dt="2021-05-18T06:25:12.360" v="75" actId="478"/>
            <ac:spMkLst>
              <pc:docMk/>
              <pc:sldMasterMk cId="3250872157" sldId="2147483648"/>
              <pc:sldLayoutMk cId="2470061190" sldId="2147483804"/>
              <ac:spMk id="20" creationId="{A9383129-3DC3-4E92-A969-97349C9F9C23}"/>
            </ac:spMkLst>
          </pc:spChg>
          <pc:spChg chg="del">
            <ac:chgData name="Lukáš Psota - 2N" userId="01a0e882-39e8-4bb7-b3d2-54f4a1681987" providerId="ADAL" clId="{411B4C01-0CE4-4E90-A9DD-C5B35449492B}" dt="2021-05-18T06:25:13.827" v="76" actId="478"/>
            <ac:spMkLst>
              <pc:docMk/>
              <pc:sldMasterMk cId="3250872157" sldId="2147483648"/>
              <pc:sldLayoutMk cId="2470061190" sldId="2147483804"/>
              <ac:spMk id="21" creationId="{B63452E8-DCAA-4062-AD3F-78368CEAF1DC}"/>
            </ac:spMkLst>
          </pc:spChg>
        </pc:sldLayoutChg>
      </pc:sldMasterChg>
    </pc:docChg>
  </pc:docChgLst>
  <pc:docChgLst>
    <pc:chgData name="Lukáš Psota - 2N" userId="01a0e882-39e8-4bb7-b3d2-54f4a1681987" providerId="ADAL" clId="{FF59A636-2CDE-419E-B46D-8E2CA155F4B0}"/>
    <pc:docChg chg="undo redo custSel addSld delSld modSld sldOrd">
      <pc:chgData name="Lukáš Psota - 2N" userId="01a0e882-39e8-4bb7-b3d2-54f4a1681987" providerId="ADAL" clId="{FF59A636-2CDE-419E-B46D-8E2CA155F4B0}" dt="2021-05-12T14:05:25.671" v="421" actId="1076"/>
      <pc:docMkLst>
        <pc:docMk/>
      </pc:docMkLst>
      <pc:sldChg chg="modNotesTx">
        <pc:chgData name="Lukáš Psota - 2N" userId="01a0e882-39e8-4bb7-b3d2-54f4a1681987" providerId="ADAL" clId="{FF59A636-2CDE-419E-B46D-8E2CA155F4B0}" dt="2021-05-12T08:01:12.306" v="401" actId="6549"/>
        <pc:sldMkLst>
          <pc:docMk/>
          <pc:sldMk cId="3980597756" sldId="3251"/>
        </pc:sldMkLst>
      </pc:sldChg>
      <pc:sldChg chg="modNotesTx">
        <pc:chgData name="Lukáš Psota - 2N" userId="01a0e882-39e8-4bb7-b3d2-54f4a1681987" providerId="ADAL" clId="{FF59A636-2CDE-419E-B46D-8E2CA155F4B0}" dt="2021-05-12T08:02:01.346" v="403"/>
        <pc:sldMkLst>
          <pc:docMk/>
          <pc:sldMk cId="195685299" sldId="3293"/>
        </pc:sldMkLst>
      </pc:sldChg>
      <pc:sldChg chg="modNotesTx">
        <pc:chgData name="Lukáš Psota - 2N" userId="01a0e882-39e8-4bb7-b3d2-54f4a1681987" providerId="ADAL" clId="{FF59A636-2CDE-419E-B46D-8E2CA155F4B0}" dt="2021-05-12T08:02:09.419" v="404"/>
        <pc:sldMkLst>
          <pc:docMk/>
          <pc:sldMk cId="2999191192" sldId="3308"/>
        </pc:sldMkLst>
      </pc:sldChg>
      <pc:sldChg chg="modSp mod addCm delCm modCm">
        <pc:chgData name="Lukáš Psota - 2N" userId="01a0e882-39e8-4bb7-b3d2-54f4a1681987" providerId="ADAL" clId="{FF59A636-2CDE-419E-B46D-8E2CA155F4B0}" dt="2021-05-12T07:44:04.182" v="144" actId="790"/>
        <pc:sldMkLst>
          <pc:docMk/>
          <pc:sldMk cId="2160693104" sldId="3315"/>
        </pc:sldMkLst>
        <pc:spChg chg="mod">
          <ac:chgData name="Lukáš Psota - 2N" userId="01a0e882-39e8-4bb7-b3d2-54f4a1681987" providerId="ADAL" clId="{FF59A636-2CDE-419E-B46D-8E2CA155F4B0}" dt="2021-05-12T07:44:04.182" v="144" actId="790"/>
          <ac:spMkLst>
            <pc:docMk/>
            <pc:sldMk cId="2160693104" sldId="3315"/>
            <ac:spMk id="7" creationId="{600A8047-5008-4D1C-816E-6EF6A81AAF1C}"/>
          </ac:spMkLst>
        </pc:spChg>
      </pc:sldChg>
      <pc:sldChg chg="modSp add del mod">
        <pc:chgData name="Lukáš Psota - 2N" userId="01a0e882-39e8-4bb7-b3d2-54f4a1681987" providerId="ADAL" clId="{FF59A636-2CDE-419E-B46D-8E2CA155F4B0}" dt="2021-05-12T14:05:25.671" v="421" actId="1076"/>
        <pc:sldMkLst>
          <pc:docMk/>
          <pc:sldMk cId="2963219783" sldId="3319"/>
        </pc:sldMkLst>
        <pc:spChg chg="mod">
          <ac:chgData name="Lukáš Psota - 2N" userId="01a0e882-39e8-4bb7-b3d2-54f4a1681987" providerId="ADAL" clId="{FF59A636-2CDE-419E-B46D-8E2CA155F4B0}" dt="2021-05-12T14:05:25.671" v="421" actId="1076"/>
          <ac:spMkLst>
            <pc:docMk/>
            <pc:sldMk cId="2963219783" sldId="3319"/>
            <ac:spMk id="16" creationId="{523214EE-D4A0-4903-A129-3B70FD2DD8B0}"/>
          </ac:spMkLst>
        </pc:spChg>
      </pc:sldChg>
      <pc:sldChg chg="modSp mod">
        <pc:chgData name="Lukáš Psota - 2N" userId="01a0e882-39e8-4bb7-b3d2-54f4a1681987" providerId="ADAL" clId="{FF59A636-2CDE-419E-B46D-8E2CA155F4B0}" dt="2021-05-12T08:51:09.882" v="406" actId="790"/>
        <pc:sldMkLst>
          <pc:docMk/>
          <pc:sldMk cId="1884280143" sldId="3321"/>
        </pc:sldMkLst>
        <pc:spChg chg="mod">
          <ac:chgData name="Lukáš Psota - 2N" userId="01a0e882-39e8-4bb7-b3d2-54f4a1681987" providerId="ADAL" clId="{FF59A636-2CDE-419E-B46D-8E2CA155F4B0}" dt="2021-05-12T08:51:09.882" v="406" actId="790"/>
          <ac:spMkLst>
            <pc:docMk/>
            <pc:sldMk cId="1884280143" sldId="3321"/>
            <ac:spMk id="3" creationId="{15921912-9EA4-40DF-B68B-C0FAC5C466B2}"/>
          </ac:spMkLst>
        </pc:spChg>
      </pc:sldChg>
      <pc:sldChg chg="modSp add del mod ord">
        <pc:chgData name="Lukáš Psota - 2N" userId="01a0e882-39e8-4bb7-b3d2-54f4a1681987" providerId="ADAL" clId="{FF59A636-2CDE-419E-B46D-8E2CA155F4B0}" dt="2021-05-12T07:33:34.809" v="39" actId="2890"/>
        <pc:sldMkLst>
          <pc:docMk/>
          <pc:sldMk cId="2897262587" sldId="3325"/>
        </pc:sldMkLst>
        <pc:spChg chg="mod">
          <ac:chgData name="Lukáš Psota - 2N" userId="01a0e882-39e8-4bb7-b3d2-54f4a1681987" providerId="ADAL" clId="{FF59A636-2CDE-419E-B46D-8E2CA155F4B0}" dt="2021-05-12T07:33:33.835" v="37"/>
          <ac:spMkLst>
            <pc:docMk/>
            <pc:sldMk cId="2897262587" sldId="3325"/>
            <ac:spMk id="7" creationId="{600A8047-5008-4D1C-816E-6EF6A81AAF1C}"/>
          </ac:spMkLst>
        </pc:spChg>
      </pc:sldChg>
      <pc:sldChg chg="modSp add del mod">
        <pc:chgData name="Lukáš Psota - 2N" userId="01a0e882-39e8-4bb7-b3d2-54f4a1681987" providerId="ADAL" clId="{FF59A636-2CDE-419E-B46D-8E2CA155F4B0}" dt="2021-05-12T08:00:21.619" v="399" actId="47"/>
        <pc:sldMkLst>
          <pc:docMk/>
          <pc:sldMk cId="3099339914" sldId="3325"/>
        </pc:sldMkLst>
        <pc:spChg chg="mod">
          <ac:chgData name="Lukáš Psota - 2N" userId="01a0e882-39e8-4bb7-b3d2-54f4a1681987" providerId="ADAL" clId="{FF59A636-2CDE-419E-B46D-8E2CA155F4B0}" dt="2021-05-12T07:44:04.695" v="147" actId="14100"/>
          <ac:spMkLst>
            <pc:docMk/>
            <pc:sldMk cId="3099339914" sldId="3325"/>
            <ac:spMk id="7" creationId="{600A8047-5008-4D1C-816E-6EF6A81AAF1C}"/>
          </ac:spMkLst>
        </pc:spChg>
      </pc:sldChg>
      <pc:sldChg chg="modSp add del mod">
        <pc:chgData name="Lukáš Psota - 2N" userId="01a0e882-39e8-4bb7-b3d2-54f4a1681987" providerId="ADAL" clId="{FF59A636-2CDE-419E-B46D-8E2CA155F4B0}" dt="2021-05-12T07:59:25.145" v="390" actId="47"/>
        <pc:sldMkLst>
          <pc:docMk/>
          <pc:sldMk cId="1836248696" sldId="3326"/>
        </pc:sldMkLst>
        <pc:spChg chg="mod">
          <ac:chgData name="Lukáš Psota - 2N" userId="01a0e882-39e8-4bb7-b3d2-54f4a1681987" providerId="ADAL" clId="{FF59A636-2CDE-419E-B46D-8E2CA155F4B0}" dt="2021-05-12T07:48:49.299" v="180" actId="113"/>
          <ac:spMkLst>
            <pc:docMk/>
            <pc:sldMk cId="1836248696" sldId="3326"/>
            <ac:spMk id="23" creationId="{CBA56C19-CEA4-4C9E-A0D8-B11E33ABDBDA}"/>
          </ac:spMkLst>
        </pc:spChg>
      </pc:sldChg>
      <pc:sldChg chg="addSp delSp modSp add del mod modAnim">
        <pc:chgData name="Lukáš Psota - 2N" userId="01a0e882-39e8-4bb7-b3d2-54f4a1681987" providerId="ADAL" clId="{FF59A636-2CDE-419E-B46D-8E2CA155F4B0}" dt="2021-05-12T07:59:26.180" v="391" actId="47"/>
        <pc:sldMkLst>
          <pc:docMk/>
          <pc:sldMk cId="1662067346" sldId="3327"/>
        </pc:sldMkLst>
        <pc:spChg chg="mod">
          <ac:chgData name="Lukáš Psota - 2N" userId="01a0e882-39e8-4bb7-b3d2-54f4a1681987" providerId="ADAL" clId="{FF59A636-2CDE-419E-B46D-8E2CA155F4B0}" dt="2021-05-12T07:43:03.824" v="132" actId="113"/>
          <ac:spMkLst>
            <pc:docMk/>
            <pc:sldMk cId="1662067346" sldId="3327"/>
            <ac:spMk id="5" creationId="{887D735E-6B27-4260-9945-C74005C77800}"/>
          </ac:spMkLst>
        </pc:spChg>
        <pc:spChg chg="add del mod">
          <ac:chgData name="Lukáš Psota - 2N" userId="01a0e882-39e8-4bb7-b3d2-54f4a1681987" providerId="ADAL" clId="{FF59A636-2CDE-419E-B46D-8E2CA155F4B0}" dt="2021-05-12T07:44:05.054" v="149" actId="1076"/>
          <ac:spMkLst>
            <pc:docMk/>
            <pc:sldMk cId="1662067346" sldId="3327"/>
            <ac:spMk id="72" creationId="{D9507877-F5DC-47DD-B834-C2D5F3C33CF4}"/>
          </ac:spMkLst>
        </pc:spChg>
      </pc:sldChg>
      <pc:sldChg chg="addSp delSp modSp add mod ord modAnim modShow">
        <pc:chgData name="Lukáš Psota - 2N" userId="01a0e882-39e8-4bb7-b3d2-54f4a1681987" providerId="ADAL" clId="{FF59A636-2CDE-419E-B46D-8E2CA155F4B0}" dt="2021-05-12T08:47:40.274" v="405" actId="729"/>
        <pc:sldMkLst>
          <pc:docMk/>
          <pc:sldMk cId="4086590583" sldId="3328"/>
        </pc:sldMkLst>
        <pc:spChg chg="del">
          <ac:chgData name="Lukáš Psota - 2N" userId="01a0e882-39e8-4bb7-b3d2-54f4a1681987" providerId="ADAL" clId="{FF59A636-2CDE-419E-B46D-8E2CA155F4B0}" dt="2021-05-12T07:49:29.282" v="184" actId="478"/>
          <ac:spMkLst>
            <pc:docMk/>
            <pc:sldMk cId="4086590583" sldId="3328"/>
            <ac:spMk id="3" creationId="{3743E8E6-CEEB-47F9-864B-93C236207E69}"/>
          </ac:spMkLst>
        </pc:spChg>
        <pc:spChg chg="add del mod">
          <ac:chgData name="Lukáš Psota - 2N" userId="01a0e882-39e8-4bb7-b3d2-54f4a1681987" providerId="ADAL" clId="{FF59A636-2CDE-419E-B46D-8E2CA155F4B0}" dt="2021-05-12T07:49:32.297" v="185" actId="478"/>
          <ac:spMkLst>
            <pc:docMk/>
            <pc:sldMk cId="4086590583" sldId="3328"/>
            <ac:spMk id="4" creationId="{63702FEB-5636-457A-B8C1-5977268C845C}"/>
          </ac:spMkLst>
        </pc:spChg>
        <pc:spChg chg="add del mod">
          <ac:chgData name="Lukáš Psota - 2N" userId="01a0e882-39e8-4bb7-b3d2-54f4a1681987" providerId="ADAL" clId="{FF59A636-2CDE-419E-B46D-8E2CA155F4B0}" dt="2021-05-12T07:49:41.420" v="189" actId="478"/>
          <ac:spMkLst>
            <pc:docMk/>
            <pc:sldMk cId="4086590583" sldId="3328"/>
            <ac:spMk id="6" creationId="{89DE8B3D-962D-4506-B9BB-3AD1681CBD5B}"/>
          </ac:spMkLst>
        </pc:spChg>
        <pc:spChg chg="add mod">
          <ac:chgData name="Lukáš Psota - 2N" userId="01a0e882-39e8-4bb7-b3d2-54f4a1681987" providerId="ADAL" clId="{FF59A636-2CDE-419E-B46D-8E2CA155F4B0}" dt="2021-05-12T07:50:33.175" v="201" actId="14100"/>
          <ac:spMkLst>
            <pc:docMk/>
            <pc:sldMk cId="4086590583" sldId="3328"/>
            <ac:spMk id="8" creationId="{7C8D0B15-00D3-434B-B789-365708A6BDEA}"/>
          </ac:spMkLst>
        </pc:spChg>
        <pc:spChg chg="del">
          <ac:chgData name="Lukáš Psota - 2N" userId="01a0e882-39e8-4bb7-b3d2-54f4a1681987" providerId="ADAL" clId="{FF59A636-2CDE-419E-B46D-8E2CA155F4B0}" dt="2021-05-12T07:49:44.214" v="191" actId="478"/>
          <ac:spMkLst>
            <pc:docMk/>
            <pc:sldMk cId="4086590583" sldId="3328"/>
            <ac:spMk id="10" creationId="{87490F7B-3F8C-49B6-B4D4-84199B3A5CA8}"/>
          </ac:spMkLst>
        </pc:spChg>
        <pc:spChg chg="add mod">
          <ac:chgData name="Lukáš Psota - 2N" userId="01a0e882-39e8-4bb7-b3d2-54f4a1681987" providerId="ADAL" clId="{FF59A636-2CDE-419E-B46D-8E2CA155F4B0}" dt="2021-05-12T07:50:11.536" v="197" actId="20577"/>
          <ac:spMkLst>
            <pc:docMk/>
            <pc:sldMk cId="4086590583" sldId="3328"/>
            <ac:spMk id="11" creationId="{891983B1-BE56-495F-8708-DF23AF85836E}"/>
          </ac:spMkLst>
        </pc:spChg>
        <pc:spChg chg="add mod">
          <ac:chgData name="Lukáš Psota - 2N" userId="01a0e882-39e8-4bb7-b3d2-54f4a1681987" providerId="ADAL" clId="{FF59A636-2CDE-419E-B46D-8E2CA155F4B0}" dt="2021-05-12T07:49:52.741" v="192"/>
          <ac:spMkLst>
            <pc:docMk/>
            <pc:sldMk cId="4086590583" sldId="3328"/>
            <ac:spMk id="12" creationId="{804918A5-35E9-4B9F-936C-7B6F5CE44C21}"/>
          </ac:spMkLst>
        </pc:spChg>
        <pc:spChg chg="del">
          <ac:chgData name="Lukáš Psota - 2N" userId="01a0e882-39e8-4bb7-b3d2-54f4a1681987" providerId="ADAL" clId="{FF59A636-2CDE-419E-B46D-8E2CA155F4B0}" dt="2021-05-12T07:49:42.948" v="190" actId="478"/>
          <ac:spMkLst>
            <pc:docMk/>
            <pc:sldMk cId="4086590583" sldId="3328"/>
            <ac:spMk id="14" creationId="{6D44DD15-2DC6-4E3E-ADD2-BCEE5FB76611}"/>
          </ac:spMkLst>
        </pc:spChg>
        <pc:spChg chg="mod">
          <ac:chgData name="Lukáš Psota - 2N" userId="01a0e882-39e8-4bb7-b3d2-54f4a1681987" providerId="ADAL" clId="{FF59A636-2CDE-419E-B46D-8E2CA155F4B0}" dt="2021-05-12T07:49:52.741" v="192"/>
          <ac:spMkLst>
            <pc:docMk/>
            <pc:sldMk cId="4086590583" sldId="3328"/>
            <ac:spMk id="21" creationId="{241120DE-CCAA-42EC-8B51-B865F3D2B262}"/>
          </ac:spMkLst>
        </pc:spChg>
        <pc:spChg chg="mod">
          <ac:chgData name="Lukáš Psota - 2N" userId="01a0e882-39e8-4bb7-b3d2-54f4a1681987" providerId="ADAL" clId="{FF59A636-2CDE-419E-B46D-8E2CA155F4B0}" dt="2021-05-12T07:49:52.741" v="192"/>
          <ac:spMkLst>
            <pc:docMk/>
            <pc:sldMk cId="4086590583" sldId="3328"/>
            <ac:spMk id="22" creationId="{04E02961-8897-4C04-85F9-8D0E71DD820B}"/>
          </ac:spMkLst>
        </pc:spChg>
        <pc:spChg chg="mod">
          <ac:chgData name="Lukáš Psota - 2N" userId="01a0e882-39e8-4bb7-b3d2-54f4a1681987" providerId="ADAL" clId="{FF59A636-2CDE-419E-B46D-8E2CA155F4B0}" dt="2021-05-12T07:49:52.741" v="192"/>
          <ac:spMkLst>
            <pc:docMk/>
            <pc:sldMk cId="4086590583" sldId="3328"/>
            <ac:spMk id="23" creationId="{5688DF30-CE66-4CCD-B041-68188EA4663B}"/>
          </ac:spMkLst>
        </pc:spChg>
        <pc:spChg chg="mod">
          <ac:chgData name="Lukáš Psota - 2N" userId="01a0e882-39e8-4bb7-b3d2-54f4a1681987" providerId="ADAL" clId="{FF59A636-2CDE-419E-B46D-8E2CA155F4B0}" dt="2021-05-12T07:49:52.741" v="192"/>
          <ac:spMkLst>
            <pc:docMk/>
            <pc:sldMk cId="4086590583" sldId="3328"/>
            <ac:spMk id="24" creationId="{D4E110F7-2239-44A0-8AFB-E027A4F71A04}"/>
          </ac:spMkLst>
        </pc:spChg>
        <pc:spChg chg="mod">
          <ac:chgData name="Lukáš Psota - 2N" userId="01a0e882-39e8-4bb7-b3d2-54f4a1681987" providerId="ADAL" clId="{FF59A636-2CDE-419E-B46D-8E2CA155F4B0}" dt="2021-05-12T07:49:52.741" v="192"/>
          <ac:spMkLst>
            <pc:docMk/>
            <pc:sldMk cId="4086590583" sldId="3328"/>
            <ac:spMk id="25" creationId="{ED58ED10-1330-458B-BD4A-E36806F03438}"/>
          </ac:spMkLst>
        </pc:spChg>
        <pc:spChg chg="mod">
          <ac:chgData name="Lukáš Psota - 2N" userId="01a0e882-39e8-4bb7-b3d2-54f4a1681987" providerId="ADAL" clId="{FF59A636-2CDE-419E-B46D-8E2CA155F4B0}" dt="2021-05-12T07:49:52.741" v="192"/>
          <ac:spMkLst>
            <pc:docMk/>
            <pc:sldMk cId="4086590583" sldId="3328"/>
            <ac:spMk id="26" creationId="{C1C7F852-EB79-4138-AF53-CE6F25386F45}"/>
          </ac:spMkLst>
        </pc:spChg>
        <pc:spChg chg="mod">
          <ac:chgData name="Lukáš Psota - 2N" userId="01a0e882-39e8-4bb7-b3d2-54f4a1681987" providerId="ADAL" clId="{FF59A636-2CDE-419E-B46D-8E2CA155F4B0}" dt="2021-05-12T07:49:52.741" v="192"/>
          <ac:spMkLst>
            <pc:docMk/>
            <pc:sldMk cId="4086590583" sldId="3328"/>
            <ac:spMk id="27" creationId="{BE40AAC4-6527-43D0-AE0E-54A542947976}"/>
          </ac:spMkLst>
        </pc:spChg>
        <pc:spChg chg="mod">
          <ac:chgData name="Lukáš Psota - 2N" userId="01a0e882-39e8-4bb7-b3d2-54f4a1681987" providerId="ADAL" clId="{FF59A636-2CDE-419E-B46D-8E2CA155F4B0}" dt="2021-05-12T07:49:52.741" v="192"/>
          <ac:spMkLst>
            <pc:docMk/>
            <pc:sldMk cId="4086590583" sldId="3328"/>
            <ac:spMk id="28" creationId="{75B78C76-448C-451C-BDC9-A21BB0905BA3}"/>
          </ac:spMkLst>
        </pc:spChg>
        <pc:spChg chg="mod">
          <ac:chgData name="Lukáš Psota - 2N" userId="01a0e882-39e8-4bb7-b3d2-54f4a1681987" providerId="ADAL" clId="{FF59A636-2CDE-419E-B46D-8E2CA155F4B0}" dt="2021-05-12T07:49:52.741" v="192"/>
          <ac:spMkLst>
            <pc:docMk/>
            <pc:sldMk cId="4086590583" sldId="3328"/>
            <ac:spMk id="29" creationId="{616B58E5-7CB0-4BFB-A253-52453A5835FB}"/>
          </ac:spMkLst>
        </pc:spChg>
        <pc:spChg chg="mod">
          <ac:chgData name="Lukáš Psota - 2N" userId="01a0e882-39e8-4bb7-b3d2-54f4a1681987" providerId="ADAL" clId="{FF59A636-2CDE-419E-B46D-8E2CA155F4B0}" dt="2021-05-12T07:49:52.741" v="192"/>
          <ac:spMkLst>
            <pc:docMk/>
            <pc:sldMk cId="4086590583" sldId="3328"/>
            <ac:spMk id="30" creationId="{3D8723FA-F0E1-4A44-98CA-56558C82FE97}"/>
          </ac:spMkLst>
        </pc:spChg>
        <pc:spChg chg="mod">
          <ac:chgData name="Lukáš Psota - 2N" userId="01a0e882-39e8-4bb7-b3d2-54f4a1681987" providerId="ADAL" clId="{FF59A636-2CDE-419E-B46D-8E2CA155F4B0}" dt="2021-05-12T07:49:52.741" v="192"/>
          <ac:spMkLst>
            <pc:docMk/>
            <pc:sldMk cId="4086590583" sldId="3328"/>
            <ac:spMk id="32" creationId="{CA0A9447-DE29-4C52-92A0-891223734F96}"/>
          </ac:spMkLst>
        </pc:spChg>
        <pc:spChg chg="mod">
          <ac:chgData name="Lukáš Psota - 2N" userId="01a0e882-39e8-4bb7-b3d2-54f4a1681987" providerId="ADAL" clId="{FF59A636-2CDE-419E-B46D-8E2CA155F4B0}" dt="2021-05-12T07:49:52.741" v="192"/>
          <ac:spMkLst>
            <pc:docMk/>
            <pc:sldMk cId="4086590583" sldId="3328"/>
            <ac:spMk id="33" creationId="{015C1648-2A13-4751-8464-FBE9F93B03BD}"/>
          </ac:spMkLst>
        </pc:spChg>
        <pc:spChg chg="mod">
          <ac:chgData name="Lukáš Psota - 2N" userId="01a0e882-39e8-4bb7-b3d2-54f4a1681987" providerId="ADAL" clId="{FF59A636-2CDE-419E-B46D-8E2CA155F4B0}" dt="2021-05-12T07:49:52.741" v="192"/>
          <ac:spMkLst>
            <pc:docMk/>
            <pc:sldMk cId="4086590583" sldId="3328"/>
            <ac:spMk id="34" creationId="{CEDD58FA-C681-4564-89C1-9B65213AC43F}"/>
          </ac:spMkLst>
        </pc:spChg>
        <pc:spChg chg="mod">
          <ac:chgData name="Lukáš Psota - 2N" userId="01a0e882-39e8-4bb7-b3d2-54f4a1681987" providerId="ADAL" clId="{FF59A636-2CDE-419E-B46D-8E2CA155F4B0}" dt="2021-05-12T07:49:52.741" v="192"/>
          <ac:spMkLst>
            <pc:docMk/>
            <pc:sldMk cId="4086590583" sldId="3328"/>
            <ac:spMk id="35" creationId="{DBE6055E-100E-498D-BE1C-FFEDB50AA98E}"/>
          </ac:spMkLst>
        </pc:spChg>
        <pc:spChg chg="mod">
          <ac:chgData name="Lukáš Psota - 2N" userId="01a0e882-39e8-4bb7-b3d2-54f4a1681987" providerId="ADAL" clId="{FF59A636-2CDE-419E-B46D-8E2CA155F4B0}" dt="2021-05-12T07:49:52.741" v="192"/>
          <ac:spMkLst>
            <pc:docMk/>
            <pc:sldMk cId="4086590583" sldId="3328"/>
            <ac:spMk id="36" creationId="{10ED9A87-7936-42DE-A640-C1C4844F5642}"/>
          </ac:spMkLst>
        </pc:spChg>
        <pc:spChg chg="mod">
          <ac:chgData name="Lukáš Psota - 2N" userId="01a0e882-39e8-4bb7-b3d2-54f4a1681987" providerId="ADAL" clId="{FF59A636-2CDE-419E-B46D-8E2CA155F4B0}" dt="2021-05-12T07:49:52.741" v="192"/>
          <ac:spMkLst>
            <pc:docMk/>
            <pc:sldMk cId="4086590583" sldId="3328"/>
            <ac:spMk id="37" creationId="{FFE9B123-B571-49DD-9666-5B87672F055B}"/>
          </ac:spMkLst>
        </pc:spChg>
        <pc:spChg chg="mod">
          <ac:chgData name="Lukáš Psota - 2N" userId="01a0e882-39e8-4bb7-b3d2-54f4a1681987" providerId="ADAL" clId="{FF59A636-2CDE-419E-B46D-8E2CA155F4B0}" dt="2021-05-12T07:49:52.741" v="192"/>
          <ac:spMkLst>
            <pc:docMk/>
            <pc:sldMk cId="4086590583" sldId="3328"/>
            <ac:spMk id="38" creationId="{20C57246-BB67-4D23-B830-8A26CDF5B543}"/>
          </ac:spMkLst>
        </pc:spChg>
        <pc:spChg chg="mod">
          <ac:chgData name="Lukáš Psota - 2N" userId="01a0e882-39e8-4bb7-b3d2-54f4a1681987" providerId="ADAL" clId="{FF59A636-2CDE-419E-B46D-8E2CA155F4B0}" dt="2021-05-12T07:49:52.741" v="192"/>
          <ac:spMkLst>
            <pc:docMk/>
            <pc:sldMk cId="4086590583" sldId="3328"/>
            <ac:spMk id="39" creationId="{6F5C9F81-33B1-42F9-96C0-5DF9333C6170}"/>
          </ac:spMkLst>
        </pc:spChg>
        <pc:spChg chg="mod">
          <ac:chgData name="Lukáš Psota - 2N" userId="01a0e882-39e8-4bb7-b3d2-54f4a1681987" providerId="ADAL" clId="{FF59A636-2CDE-419E-B46D-8E2CA155F4B0}" dt="2021-05-12T07:49:52.741" v="192"/>
          <ac:spMkLst>
            <pc:docMk/>
            <pc:sldMk cId="4086590583" sldId="3328"/>
            <ac:spMk id="40" creationId="{953E59ED-A971-4858-9D77-A9728D8F7627}"/>
          </ac:spMkLst>
        </pc:spChg>
        <pc:spChg chg="mod">
          <ac:chgData name="Lukáš Psota - 2N" userId="01a0e882-39e8-4bb7-b3d2-54f4a1681987" providerId="ADAL" clId="{FF59A636-2CDE-419E-B46D-8E2CA155F4B0}" dt="2021-05-12T07:49:52.741" v="192"/>
          <ac:spMkLst>
            <pc:docMk/>
            <pc:sldMk cId="4086590583" sldId="3328"/>
            <ac:spMk id="41" creationId="{481F766C-DE2B-4938-BCA4-72F9D304904F}"/>
          </ac:spMkLst>
        </pc:spChg>
        <pc:spChg chg="mod">
          <ac:chgData name="Lukáš Psota - 2N" userId="01a0e882-39e8-4bb7-b3d2-54f4a1681987" providerId="ADAL" clId="{FF59A636-2CDE-419E-B46D-8E2CA155F4B0}" dt="2021-05-12T07:49:52.741" v="192"/>
          <ac:spMkLst>
            <pc:docMk/>
            <pc:sldMk cId="4086590583" sldId="3328"/>
            <ac:spMk id="42" creationId="{CF767B7A-2B14-4C11-AFF8-FE9B0AF93AAF}"/>
          </ac:spMkLst>
        </pc:spChg>
        <pc:spChg chg="mod">
          <ac:chgData name="Lukáš Psota - 2N" userId="01a0e882-39e8-4bb7-b3d2-54f4a1681987" providerId="ADAL" clId="{FF59A636-2CDE-419E-B46D-8E2CA155F4B0}" dt="2021-05-12T07:49:52.741" v="192"/>
          <ac:spMkLst>
            <pc:docMk/>
            <pc:sldMk cId="4086590583" sldId="3328"/>
            <ac:spMk id="43" creationId="{DED9D9DD-B1D9-4F11-8DB3-9563345A3353}"/>
          </ac:spMkLst>
        </pc:spChg>
        <pc:spChg chg="mod">
          <ac:chgData name="Lukáš Psota - 2N" userId="01a0e882-39e8-4bb7-b3d2-54f4a1681987" providerId="ADAL" clId="{FF59A636-2CDE-419E-B46D-8E2CA155F4B0}" dt="2021-05-12T07:49:52.741" v="192"/>
          <ac:spMkLst>
            <pc:docMk/>
            <pc:sldMk cId="4086590583" sldId="3328"/>
            <ac:spMk id="44" creationId="{F3954BA6-040C-4D26-AFCC-8DC435DD3E71}"/>
          </ac:spMkLst>
        </pc:spChg>
        <pc:grpChg chg="add mod">
          <ac:chgData name="Lukáš Psota - 2N" userId="01a0e882-39e8-4bb7-b3d2-54f4a1681987" providerId="ADAL" clId="{FF59A636-2CDE-419E-B46D-8E2CA155F4B0}" dt="2021-05-12T07:49:52.741" v="192"/>
          <ac:grpSpMkLst>
            <pc:docMk/>
            <pc:sldMk cId="4086590583" sldId="3328"/>
            <ac:grpSpMk id="15" creationId="{1AECE0FB-B30D-4D23-BA36-5C263709B712}"/>
          </ac:grpSpMkLst>
        </pc:grpChg>
        <pc:grpChg chg="mod">
          <ac:chgData name="Lukáš Psota - 2N" userId="01a0e882-39e8-4bb7-b3d2-54f4a1681987" providerId="ADAL" clId="{FF59A636-2CDE-419E-B46D-8E2CA155F4B0}" dt="2021-05-12T07:49:52.741" v="192"/>
          <ac:grpSpMkLst>
            <pc:docMk/>
            <pc:sldMk cId="4086590583" sldId="3328"/>
            <ac:grpSpMk id="16" creationId="{CB0459EB-4572-4D3F-B7E7-F017B2D60855}"/>
          </ac:grpSpMkLst>
        </pc:grpChg>
        <pc:grpChg chg="mod">
          <ac:chgData name="Lukáš Psota - 2N" userId="01a0e882-39e8-4bb7-b3d2-54f4a1681987" providerId="ADAL" clId="{FF59A636-2CDE-419E-B46D-8E2CA155F4B0}" dt="2021-05-12T07:49:52.741" v="192"/>
          <ac:grpSpMkLst>
            <pc:docMk/>
            <pc:sldMk cId="4086590583" sldId="3328"/>
            <ac:grpSpMk id="20" creationId="{4FEC672A-4964-40DE-B936-4F6B61D3EC2D}"/>
          </ac:grpSpMkLst>
        </pc:grpChg>
        <pc:grpChg chg="mod">
          <ac:chgData name="Lukáš Psota - 2N" userId="01a0e882-39e8-4bb7-b3d2-54f4a1681987" providerId="ADAL" clId="{FF59A636-2CDE-419E-B46D-8E2CA155F4B0}" dt="2021-05-12T07:49:52.741" v="192"/>
          <ac:grpSpMkLst>
            <pc:docMk/>
            <pc:sldMk cId="4086590583" sldId="3328"/>
            <ac:grpSpMk id="31" creationId="{E44F0CD9-8116-4259-94CD-48AAA0767A25}"/>
          </ac:grpSpMkLst>
        </pc:grpChg>
        <pc:graphicFrameChg chg="del">
          <ac:chgData name="Lukáš Psota - 2N" userId="01a0e882-39e8-4bb7-b3d2-54f4a1681987" providerId="ADAL" clId="{FF59A636-2CDE-419E-B46D-8E2CA155F4B0}" dt="2021-05-12T07:49:39.638" v="188" actId="478"/>
          <ac:graphicFrameMkLst>
            <pc:docMk/>
            <pc:sldMk cId="4086590583" sldId="3328"/>
            <ac:graphicFrameMk id="9" creationId="{6541D8A3-292A-4568-AF5A-D1EAF2532B6B}"/>
          </ac:graphicFrameMkLst>
        </pc:graphicFrameChg>
        <pc:picChg chg="add mod">
          <ac:chgData name="Lukáš Psota - 2N" userId="01a0e882-39e8-4bb7-b3d2-54f4a1681987" providerId="ADAL" clId="{FF59A636-2CDE-419E-B46D-8E2CA155F4B0}" dt="2021-05-12T07:49:52.741" v="192"/>
          <ac:picMkLst>
            <pc:docMk/>
            <pc:sldMk cId="4086590583" sldId="3328"/>
            <ac:picMk id="13" creationId="{DC3C8B71-A84C-4FDC-AB8C-B73F88AF4D7B}"/>
          </ac:picMkLst>
        </pc:picChg>
        <pc:picChg chg="mod">
          <ac:chgData name="Lukáš Psota - 2N" userId="01a0e882-39e8-4bb7-b3d2-54f4a1681987" providerId="ADAL" clId="{FF59A636-2CDE-419E-B46D-8E2CA155F4B0}" dt="2021-05-12T07:49:52.741" v="192"/>
          <ac:picMkLst>
            <pc:docMk/>
            <pc:sldMk cId="4086590583" sldId="3328"/>
            <ac:picMk id="17" creationId="{58618CB4-587D-45C4-9A93-A452C6428417}"/>
          </ac:picMkLst>
        </pc:picChg>
        <pc:picChg chg="mod">
          <ac:chgData name="Lukáš Psota - 2N" userId="01a0e882-39e8-4bb7-b3d2-54f4a1681987" providerId="ADAL" clId="{FF59A636-2CDE-419E-B46D-8E2CA155F4B0}" dt="2021-05-12T07:49:52.741" v="192"/>
          <ac:picMkLst>
            <pc:docMk/>
            <pc:sldMk cId="4086590583" sldId="3328"/>
            <ac:picMk id="18" creationId="{5886EECB-E575-4E84-9C1B-8A58270B9481}"/>
          </ac:picMkLst>
        </pc:picChg>
        <pc:picChg chg="mod">
          <ac:chgData name="Lukáš Psota - 2N" userId="01a0e882-39e8-4bb7-b3d2-54f4a1681987" providerId="ADAL" clId="{FF59A636-2CDE-419E-B46D-8E2CA155F4B0}" dt="2021-05-12T07:49:52.741" v="192"/>
          <ac:picMkLst>
            <pc:docMk/>
            <pc:sldMk cId="4086590583" sldId="3328"/>
            <ac:picMk id="19" creationId="{CF13E0DD-D762-4A95-A5C1-156AD2497A97}"/>
          </ac:picMkLst>
        </pc:picChg>
      </pc:sldChg>
      <pc:sldChg chg="addSp delSp modSp add mod modAnim modShow addCm delCm">
        <pc:chgData name="Lukáš Psota - 2N" userId="01a0e882-39e8-4bb7-b3d2-54f4a1681987" providerId="ADAL" clId="{FF59A636-2CDE-419E-B46D-8E2CA155F4B0}" dt="2021-05-12T08:47:40.274" v="405" actId="729"/>
        <pc:sldMkLst>
          <pc:docMk/>
          <pc:sldMk cId="254114766" sldId="3329"/>
        </pc:sldMkLst>
        <pc:spChg chg="mod">
          <ac:chgData name="Lukáš Psota - 2N" userId="01a0e882-39e8-4bb7-b3d2-54f4a1681987" providerId="ADAL" clId="{FF59A636-2CDE-419E-B46D-8E2CA155F4B0}" dt="2021-05-12T08:00:03.724" v="398" actId="14100"/>
          <ac:spMkLst>
            <pc:docMk/>
            <pc:sldMk cId="254114766" sldId="3329"/>
            <ac:spMk id="8" creationId="{7C8D0B15-00D3-434B-B789-365708A6BDEA}"/>
          </ac:spMkLst>
        </pc:spChg>
        <pc:spChg chg="del">
          <ac:chgData name="Lukáš Psota - 2N" userId="01a0e882-39e8-4bb7-b3d2-54f4a1681987" providerId="ADAL" clId="{FF59A636-2CDE-419E-B46D-8E2CA155F4B0}" dt="2021-05-12T07:53:04.599" v="210" actId="478"/>
          <ac:spMkLst>
            <pc:docMk/>
            <pc:sldMk cId="254114766" sldId="3329"/>
            <ac:spMk id="12" creationId="{804918A5-35E9-4B9F-936C-7B6F5CE44C21}"/>
          </ac:spMkLst>
        </pc:spChg>
        <pc:spChg chg="add del mod">
          <ac:chgData name="Lukáš Psota - 2N" userId="01a0e882-39e8-4bb7-b3d2-54f4a1681987" providerId="ADAL" clId="{FF59A636-2CDE-419E-B46D-8E2CA155F4B0}" dt="2021-05-12T07:53:02.197" v="209"/>
          <ac:spMkLst>
            <pc:docMk/>
            <pc:sldMk cId="254114766" sldId="3329"/>
            <ac:spMk id="45" creationId="{CBD930F4-4BDF-4A02-B0D2-97172FFB236E}"/>
          </ac:spMkLst>
        </pc:spChg>
        <pc:spChg chg="add del mod">
          <ac:chgData name="Lukáš Psota - 2N" userId="01a0e882-39e8-4bb7-b3d2-54f4a1681987" providerId="ADAL" clId="{FF59A636-2CDE-419E-B46D-8E2CA155F4B0}" dt="2021-05-12T07:53:02.197" v="209"/>
          <ac:spMkLst>
            <pc:docMk/>
            <pc:sldMk cId="254114766" sldId="3329"/>
            <ac:spMk id="46" creationId="{299EAAE3-D316-4F82-ACDE-93B85971299C}"/>
          </ac:spMkLst>
        </pc:spChg>
        <pc:spChg chg="mod">
          <ac:chgData name="Lukáš Psota - 2N" userId="01a0e882-39e8-4bb7-b3d2-54f4a1681987" providerId="ADAL" clId="{FF59A636-2CDE-419E-B46D-8E2CA155F4B0}" dt="2021-05-12T07:53:00.284" v="208"/>
          <ac:spMkLst>
            <pc:docMk/>
            <pc:sldMk cId="254114766" sldId="3329"/>
            <ac:spMk id="54" creationId="{6BC35080-77BB-45D3-B963-BB428B37832D}"/>
          </ac:spMkLst>
        </pc:spChg>
        <pc:spChg chg="mod">
          <ac:chgData name="Lukáš Psota - 2N" userId="01a0e882-39e8-4bb7-b3d2-54f4a1681987" providerId="ADAL" clId="{FF59A636-2CDE-419E-B46D-8E2CA155F4B0}" dt="2021-05-12T07:53:00.284" v="208"/>
          <ac:spMkLst>
            <pc:docMk/>
            <pc:sldMk cId="254114766" sldId="3329"/>
            <ac:spMk id="55" creationId="{DC6C63DF-802B-40B1-B747-FBD9587E1F75}"/>
          </ac:spMkLst>
        </pc:spChg>
        <pc:spChg chg="mod">
          <ac:chgData name="Lukáš Psota - 2N" userId="01a0e882-39e8-4bb7-b3d2-54f4a1681987" providerId="ADAL" clId="{FF59A636-2CDE-419E-B46D-8E2CA155F4B0}" dt="2021-05-12T07:53:00.284" v="208"/>
          <ac:spMkLst>
            <pc:docMk/>
            <pc:sldMk cId="254114766" sldId="3329"/>
            <ac:spMk id="56" creationId="{C0C6A583-C5A2-4C91-8F08-C6A8CE2A4459}"/>
          </ac:spMkLst>
        </pc:spChg>
        <pc:spChg chg="mod">
          <ac:chgData name="Lukáš Psota - 2N" userId="01a0e882-39e8-4bb7-b3d2-54f4a1681987" providerId="ADAL" clId="{FF59A636-2CDE-419E-B46D-8E2CA155F4B0}" dt="2021-05-12T07:53:00.284" v="208"/>
          <ac:spMkLst>
            <pc:docMk/>
            <pc:sldMk cId="254114766" sldId="3329"/>
            <ac:spMk id="57" creationId="{7A9F8723-C3C0-43CE-B4F1-0968EC4A9C06}"/>
          </ac:spMkLst>
        </pc:spChg>
        <pc:spChg chg="mod">
          <ac:chgData name="Lukáš Psota - 2N" userId="01a0e882-39e8-4bb7-b3d2-54f4a1681987" providerId="ADAL" clId="{FF59A636-2CDE-419E-B46D-8E2CA155F4B0}" dt="2021-05-12T07:53:00.284" v="208"/>
          <ac:spMkLst>
            <pc:docMk/>
            <pc:sldMk cId="254114766" sldId="3329"/>
            <ac:spMk id="58" creationId="{F4486FFA-AB93-4F40-81C1-00B8F52DBAC0}"/>
          </ac:spMkLst>
        </pc:spChg>
        <pc:spChg chg="mod">
          <ac:chgData name="Lukáš Psota - 2N" userId="01a0e882-39e8-4bb7-b3d2-54f4a1681987" providerId="ADAL" clId="{FF59A636-2CDE-419E-B46D-8E2CA155F4B0}" dt="2021-05-12T07:53:00.284" v="208"/>
          <ac:spMkLst>
            <pc:docMk/>
            <pc:sldMk cId="254114766" sldId="3329"/>
            <ac:spMk id="59" creationId="{E4909736-9B62-4EAA-8156-0873B48A6EE0}"/>
          </ac:spMkLst>
        </pc:spChg>
        <pc:spChg chg="mod">
          <ac:chgData name="Lukáš Psota - 2N" userId="01a0e882-39e8-4bb7-b3d2-54f4a1681987" providerId="ADAL" clId="{FF59A636-2CDE-419E-B46D-8E2CA155F4B0}" dt="2021-05-12T07:53:00.284" v="208"/>
          <ac:spMkLst>
            <pc:docMk/>
            <pc:sldMk cId="254114766" sldId="3329"/>
            <ac:spMk id="60" creationId="{155C0F12-DED9-4593-96D7-6BC06CED3B89}"/>
          </ac:spMkLst>
        </pc:spChg>
        <pc:spChg chg="mod">
          <ac:chgData name="Lukáš Psota - 2N" userId="01a0e882-39e8-4bb7-b3d2-54f4a1681987" providerId="ADAL" clId="{FF59A636-2CDE-419E-B46D-8E2CA155F4B0}" dt="2021-05-12T07:53:00.284" v="208"/>
          <ac:spMkLst>
            <pc:docMk/>
            <pc:sldMk cId="254114766" sldId="3329"/>
            <ac:spMk id="61" creationId="{CCB8B721-FE17-45D9-B69F-E7DBCFB36D4F}"/>
          </ac:spMkLst>
        </pc:spChg>
        <pc:spChg chg="mod">
          <ac:chgData name="Lukáš Psota - 2N" userId="01a0e882-39e8-4bb7-b3d2-54f4a1681987" providerId="ADAL" clId="{FF59A636-2CDE-419E-B46D-8E2CA155F4B0}" dt="2021-05-12T07:53:00.284" v="208"/>
          <ac:spMkLst>
            <pc:docMk/>
            <pc:sldMk cId="254114766" sldId="3329"/>
            <ac:spMk id="62" creationId="{7D2ECFC9-3CCE-48C4-B52C-A6224446FE61}"/>
          </ac:spMkLst>
        </pc:spChg>
        <pc:spChg chg="mod">
          <ac:chgData name="Lukáš Psota - 2N" userId="01a0e882-39e8-4bb7-b3d2-54f4a1681987" providerId="ADAL" clId="{FF59A636-2CDE-419E-B46D-8E2CA155F4B0}" dt="2021-05-12T07:53:00.284" v="208"/>
          <ac:spMkLst>
            <pc:docMk/>
            <pc:sldMk cId="254114766" sldId="3329"/>
            <ac:spMk id="63" creationId="{60538ADC-3306-4D7A-8843-B4C8BCD8D912}"/>
          </ac:spMkLst>
        </pc:spChg>
        <pc:spChg chg="mod">
          <ac:chgData name="Lukáš Psota - 2N" userId="01a0e882-39e8-4bb7-b3d2-54f4a1681987" providerId="ADAL" clId="{FF59A636-2CDE-419E-B46D-8E2CA155F4B0}" dt="2021-05-12T07:53:00.284" v="208"/>
          <ac:spMkLst>
            <pc:docMk/>
            <pc:sldMk cId="254114766" sldId="3329"/>
            <ac:spMk id="65" creationId="{B5B86AEC-B0C7-42C3-9410-519256312C4E}"/>
          </ac:spMkLst>
        </pc:spChg>
        <pc:spChg chg="mod">
          <ac:chgData name="Lukáš Psota - 2N" userId="01a0e882-39e8-4bb7-b3d2-54f4a1681987" providerId="ADAL" clId="{FF59A636-2CDE-419E-B46D-8E2CA155F4B0}" dt="2021-05-12T07:53:00.284" v="208"/>
          <ac:spMkLst>
            <pc:docMk/>
            <pc:sldMk cId="254114766" sldId="3329"/>
            <ac:spMk id="66" creationId="{84663C38-F265-4E56-A679-AD0E77B6E13C}"/>
          </ac:spMkLst>
        </pc:spChg>
        <pc:spChg chg="mod">
          <ac:chgData name="Lukáš Psota - 2N" userId="01a0e882-39e8-4bb7-b3d2-54f4a1681987" providerId="ADAL" clId="{FF59A636-2CDE-419E-B46D-8E2CA155F4B0}" dt="2021-05-12T07:53:00.284" v="208"/>
          <ac:spMkLst>
            <pc:docMk/>
            <pc:sldMk cId="254114766" sldId="3329"/>
            <ac:spMk id="67" creationId="{7D6F3CA6-EA09-4271-B5A0-5BAE8ED092D1}"/>
          </ac:spMkLst>
        </pc:spChg>
        <pc:spChg chg="mod">
          <ac:chgData name="Lukáš Psota - 2N" userId="01a0e882-39e8-4bb7-b3d2-54f4a1681987" providerId="ADAL" clId="{FF59A636-2CDE-419E-B46D-8E2CA155F4B0}" dt="2021-05-12T07:53:00.284" v="208"/>
          <ac:spMkLst>
            <pc:docMk/>
            <pc:sldMk cId="254114766" sldId="3329"/>
            <ac:spMk id="68" creationId="{24218022-1E6B-4EE0-9CF3-54C797B1F16C}"/>
          </ac:spMkLst>
        </pc:spChg>
        <pc:spChg chg="mod">
          <ac:chgData name="Lukáš Psota - 2N" userId="01a0e882-39e8-4bb7-b3d2-54f4a1681987" providerId="ADAL" clId="{FF59A636-2CDE-419E-B46D-8E2CA155F4B0}" dt="2021-05-12T07:53:00.284" v="208"/>
          <ac:spMkLst>
            <pc:docMk/>
            <pc:sldMk cId="254114766" sldId="3329"/>
            <ac:spMk id="69" creationId="{C9FC56CF-C4F2-4722-BD0B-CDEC1A604D38}"/>
          </ac:spMkLst>
        </pc:spChg>
        <pc:spChg chg="mod">
          <ac:chgData name="Lukáš Psota - 2N" userId="01a0e882-39e8-4bb7-b3d2-54f4a1681987" providerId="ADAL" clId="{FF59A636-2CDE-419E-B46D-8E2CA155F4B0}" dt="2021-05-12T07:53:00.284" v="208"/>
          <ac:spMkLst>
            <pc:docMk/>
            <pc:sldMk cId="254114766" sldId="3329"/>
            <ac:spMk id="70" creationId="{24CA49C1-CC11-4E48-B284-B1F74C95ADE9}"/>
          </ac:spMkLst>
        </pc:spChg>
        <pc:spChg chg="mod">
          <ac:chgData name="Lukáš Psota - 2N" userId="01a0e882-39e8-4bb7-b3d2-54f4a1681987" providerId="ADAL" clId="{FF59A636-2CDE-419E-B46D-8E2CA155F4B0}" dt="2021-05-12T07:53:00.284" v="208"/>
          <ac:spMkLst>
            <pc:docMk/>
            <pc:sldMk cId="254114766" sldId="3329"/>
            <ac:spMk id="71" creationId="{59C94EE5-6670-4E43-B4E8-25B5166374F2}"/>
          </ac:spMkLst>
        </pc:spChg>
        <pc:spChg chg="mod">
          <ac:chgData name="Lukáš Psota - 2N" userId="01a0e882-39e8-4bb7-b3d2-54f4a1681987" providerId="ADAL" clId="{FF59A636-2CDE-419E-B46D-8E2CA155F4B0}" dt="2021-05-12T07:53:00.284" v="208"/>
          <ac:spMkLst>
            <pc:docMk/>
            <pc:sldMk cId="254114766" sldId="3329"/>
            <ac:spMk id="72" creationId="{BD162CBD-4BB8-47D7-919C-C420A2181341}"/>
          </ac:spMkLst>
        </pc:spChg>
        <pc:spChg chg="mod">
          <ac:chgData name="Lukáš Psota - 2N" userId="01a0e882-39e8-4bb7-b3d2-54f4a1681987" providerId="ADAL" clId="{FF59A636-2CDE-419E-B46D-8E2CA155F4B0}" dt="2021-05-12T07:53:00.284" v="208"/>
          <ac:spMkLst>
            <pc:docMk/>
            <pc:sldMk cId="254114766" sldId="3329"/>
            <ac:spMk id="73" creationId="{DF649900-4048-4D33-922B-660F7564F261}"/>
          </ac:spMkLst>
        </pc:spChg>
        <pc:spChg chg="mod">
          <ac:chgData name="Lukáš Psota - 2N" userId="01a0e882-39e8-4bb7-b3d2-54f4a1681987" providerId="ADAL" clId="{FF59A636-2CDE-419E-B46D-8E2CA155F4B0}" dt="2021-05-12T07:53:00.284" v="208"/>
          <ac:spMkLst>
            <pc:docMk/>
            <pc:sldMk cId="254114766" sldId="3329"/>
            <ac:spMk id="74" creationId="{E5313640-25D4-4978-8553-F4944B242CE4}"/>
          </ac:spMkLst>
        </pc:spChg>
        <pc:spChg chg="mod">
          <ac:chgData name="Lukáš Psota - 2N" userId="01a0e882-39e8-4bb7-b3d2-54f4a1681987" providerId="ADAL" clId="{FF59A636-2CDE-419E-B46D-8E2CA155F4B0}" dt="2021-05-12T07:53:00.284" v="208"/>
          <ac:spMkLst>
            <pc:docMk/>
            <pc:sldMk cId="254114766" sldId="3329"/>
            <ac:spMk id="75" creationId="{1AF265E5-C21F-4D66-9F71-6F2EBD8E2C8A}"/>
          </ac:spMkLst>
        </pc:spChg>
        <pc:spChg chg="mod">
          <ac:chgData name="Lukáš Psota - 2N" userId="01a0e882-39e8-4bb7-b3d2-54f4a1681987" providerId="ADAL" clId="{FF59A636-2CDE-419E-B46D-8E2CA155F4B0}" dt="2021-05-12T07:53:00.284" v="208"/>
          <ac:spMkLst>
            <pc:docMk/>
            <pc:sldMk cId="254114766" sldId="3329"/>
            <ac:spMk id="76" creationId="{11A62C0A-1EAF-48C0-8DD6-C1489B2418BF}"/>
          </ac:spMkLst>
        </pc:spChg>
        <pc:spChg chg="mod">
          <ac:chgData name="Lukáš Psota - 2N" userId="01a0e882-39e8-4bb7-b3d2-54f4a1681987" providerId="ADAL" clId="{FF59A636-2CDE-419E-B46D-8E2CA155F4B0}" dt="2021-05-12T07:53:00.284" v="208"/>
          <ac:spMkLst>
            <pc:docMk/>
            <pc:sldMk cId="254114766" sldId="3329"/>
            <ac:spMk id="77" creationId="{4C9A4F96-DE17-4E4F-B660-701D32119C84}"/>
          </ac:spMkLst>
        </pc:spChg>
        <pc:spChg chg="add del mod">
          <ac:chgData name="Lukáš Psota - 2N" userId="01a0e882-39e8-4bb7-b3d2-54f4a1681987" providerId="ADAL" clId="{FF59A636-2CDE-419E-B46D-8E2CA155F4B0}" dt="2021-05-12T07:53:02.197" v="209"/>
          <ac:spMkLst>
            <pc:docMk/>
            <pc:sldMk cId="254114766" sldId="3329"/>
            <ac:spMk id="78" creationId="{0985F092-745D-4E20-A177-06DA390DE3F8}"/>
          </ac:spMkLst>
        </pc:spChg>
        <pc:spChg chg="mod">
          <ac:chgData name="Lukáš Psota - 2N" userId="01a0e882-39e8-4bb7-b3d2-54f4a1681987" providerId="ADAL" clId="{FF59A636-2CDE-419E-B46D-8E2CA155F4B0}" dt="2021-05-12T07:53:00.284" v="208"/>
          <ac:spMkLst>
            <pc:docMk/>
            <pc:sldMk cId="254114766" sldId="3329"/>
            <ac:spMk id="85" creationId="{6ABF4E31-4DB6-4E84-AE2F-0C1EC2CFE5AB}"/>
          </ac:spMkLst>
        </pc:spChg>
        <pc:spChg chg="mod">
          <ac:chgData name="Lukáš Psota - 2N" userId="01a0e882-39e8-4bb7-b3d2-54f4a1681987" providerId="ADAL" clId="{FF59A636-2CDE-419E-B46D-8E2CA155F4B0}" dt="2021-05-12T07:53:00.284" v="208"/>
          <ac:spMkLst>
            <pc:docMk/>
            <pc:sldMk cId="254114766" sldId="3329"/>
            <ac:spMk id="86" creationId="{314ABD79-9FC1-4673-A837-36E6F0BDCA8B}"/>
          </ac:spMkLst>
        </pc:spChg>
        <pc:spChg chg="mod">
          <ac:chgData name="Lukáš Psota - 2N" userId="01a0e882-39e8-4bb7-b3d2-54f4a1681987" providerId="ADAL" clId="{FF59A636-2CDE-419E-B46D-8E2CA155F4B0}" dt="2021-05-12T07:53:00.284" v="208"/>
          <ac:spMkLst>
            <pc:docMk/>
            <pc:sldMk cId="254114766" sldId="3329"/>
            <ac:spMk id="87" creationId="{A4E7869D-1E88-4D5E-AF93-42BB0220C29B}"/>
          </ac:spMkLst>
        </pc:spChg>
        <pc:spChg chg="mod">
          <ac:chgData name="Lukáš Psota - 2N" userId="01a0e882-39e8-4bb7-b3d2-54f4a1681987" providerId="ADAL" clId="{FF59A636-2CDE-419E-B46D-8E2CA155F4B0}" dt="2021-05-12T07:53:00.284" v="208"/>
          <ac:spMkLst>
            <pc:docMk/>
            <pc:sldMk cId="254114766" sldId="3329"/>
            <ac:spMk id="88" creationId="{C8F2D6B5-00C7-49EC-98F2-99D4FAD6345F}"/>
          </ac:spMkLst>
        </pc:spChg>
        <pc:spChg chg="mod">
          <ac:chgData name="Lukáš Psota - 2N" userId="01a0e882-39e8-4bb7-b3d2-54f4a1681987" providerId="ADAL" clId="{FF59A636-2CDE-419E-B46D-8E2CA155F4B0}" dt="2021-05-12T07:53:00.284" v="208"/>
          <ac:spMkLst>
            <pc:docMk/>
            <pc:sldMk cId="254114766" sldId="3329"/>
            <ac:spMk id="89" creationId="{5AD7D661-F8E1-417D-A5DD-097F91A745F7}"/>
          </ac:spMkLst>
        </pc:spChg>
        <pc:spChg chg="mod">
          <ac:chgData name="Lukáš Psota - 2N" userId="01a0e882-39e8-4bb7-b3d2-54f4a1681987" providerId="ADAL" clId="{FF59A636-2CDE-419E-B46D-8E2CA155F4B0}" dt="2021-05-12T07:53:00.284" v="208"/>
          <ac:spMkLst>
            <pc:docMk/>
            <pc:sldMk cId="254114766" sldId="3329"/>
            <ac:spMk id="90" creationId="{98AAC429-ACCB-43C2-8AAE-7C83FA8E64ED}"/>
          </ac:spMkLst>
        </pc:spChg>
        <pc:spChg chg="mod">
          <ac:chgData name="Lukáš Psota - 2N" userId="01a0e882-39e8-4bb7-b3d2-54f4a1681987" providerId="ADAL" clId="{FF59A636-2CDE-419E-B46D-8E2CA155F4B0}" dt="2021-05-12T07:53:00.284" v="208"/>
          <ac:spMkLst>
            <pc:docMk/>
            <pc:sldMk cId="254114766" sldId="3329"/>
            <ac:spMk id="91" creationId="{E8F9EBBC-B203-4164-8EE4-A046B7C657A4}"/>
          </ac:spMkLst>
        </pc:spChg>
        <pc:spChg chg="mod">
          <ac:chgData name="Lukáš Psota - 2N" userId="01a0e882-39e8-4bb7-b3d2-54f4a1681987" providerId="ADAL" clId="{FF59A636-2CDE-419E-B46D-8E2CA155F4B0}" dt="2021-05-12T07:53:00.284" v="208"/>
          <ac:spMkLst>
            <pc:docMk/>
            <pc:sldMk cId="254114766" sldId="3329"/>
            <ac:spMk id="92" creationId="{050687A4-6697-4958-B96B-E61C861F8AEA}"/>
          </ac:spMkLst>
        </pc:spChg>
        <pc:spChg chg="mod">
          <ac:chgData name="Lukáš Psota - 2N" userId="01a0e882-39e8-4bb7-b3d2-54f4a1681987" providerId="ADAL" clId="{FF59A636-2CDE-419E-B46D-8E2CA155F4B0}" dt="2021-05-12T07:53:00.284" v="208"/>
          <ac:spMkLst>
            <pc:docMk/>
            <pc:sldMk cId="254114766" sldId="3329"/>
            <ac:spMk id="93" creationId="{019FE16C-F2AF-4C0F-AA0E-935126A79729}"/>
          </ac:spMkLst>
        </pc:spChg>
        <pc:spChg chg="mod">
          <ac:chgData name="Lukáš Psota - 2N" userId="01a0e882-39e8-4bb7-b3d2-54f4a1681987" providerId="ADAL" clId="{FF59A636-2CDE-419E-B46D-8E2CA155F4B0}" dt="2021-05-12T07:53:00.284" v="208"/>
          <ac:spMkLst>
            <pc:docMk/>
            <pc:sldMk cId="254114766" sldId="3329"/>
            <ac:spMk id="94" creationId="{3D3586F6-1583-49C8-AAF3-EC7C84F5103E}"/>
          </ac:spMkLst>
        </pc:spChg>
        <pc:spChg chg="mod">
          <ac:chgData name="Lukáš Psota - 2N" userId="01a0e882-39e8-4bb7-b3d2-54f4a1681987" providerId="ADAL" clId="{FF59A636-2CDE-419E-B46D-8E2CA155F4B0}" dt="2021-05-12T07:53:00.284" v="208"/>
          <ac:spMkLst>
            <pc:docMk/>
            <pc:sldMk cId="254114766" sldId="3329"/>
            <ac:spMk id="96" creationId="{1EFDCBEE-7D7F-4DF1-A98B-7ABA3AAC327E}"/>
          </ac:spMkLst>
        </pc:spChg>
        <pc:spChg chg="mod">
          <ac:chgData name="Lukáš Psota - 2N" userId="01a0e882-39e8-4bb7-b3d2-54f4a1681987" providerId="ADAL" clId="{FF59A636-2CDE-419E-B46D-8E2CA155F4B0}" dt="2021-05-12T07:53:00.284" v="208"/>
          <ac:spMkLst>
            <pc:docMk/>
            <pc:sldMk cId="254114766" sldId="3329"/>
            <ac:spMk id="97" creationId="{8380244C-614A-48C4-9614-0BEC6344F780}"/>
          </ac:spMkLst>
        </pc:spChg>
        <pc:spChg chg="mod">
          <ac:chgData name="Lukáš Psota - 2N" userId="01a0e882-39e8-4bb7-b3d2-54f4a1681987" providerId="ADAL" clId="{FF59A636-2CDE-419E-B46D-8E2CA155F4B0}" dt="2021-05-12T07:53:00.284" v="208"/>
          <ac:spMkLst>
            <pc:docMk/>
            <pc:sldMk cId="254114766" sldId="3329"/>
            <ac:spMk id="98" creationId="{2463D08F-6A1A-438A-A573-B001CBEE0888}"/>
          </ac:spMkLst>
        </pc:spChg>
        <pc:spChg chg="mod">
          <ac:chgData name="Lukáš Psota - 2N" userId="01a0e882-39e8-4bb7-b3d2-54f4a1681987" providerId="ADAL" clId="{FF59A636-2CDE-419E-B46D-8E2CA155F4B0}" dt="2021-05-12T07:53:00.284" v="208"/>
          <ac:spMkLst>
            <pc:docMk/>
            <pc:sldMk cId="254114766" sldId="3329"/>
            <ac:spMk id="99" creationId="{A7C29CA4-1424-44CF-8C04-54549EBD1D4A}"/>
          </ac:spMkLst>
        </pc:spChg>
        <pc:spChg chg="mod">
          <ac:chgData name="Lukáš Psota - 2N" userId="01a0e882-39e8-4bb7-b3d2-54f4a1681987" providerId="ADAL" clId="{FF59A636-2CDE-419E-B46D-8E2CA155F4B0}" dt="2021-05-12T07:53:00.284" v="208"/>
          <ac:spMkLst>
            <pc:docMk/>
            <pc:sldMk cId="254114766" sldId="3329"/>
            <ac:spMk id="100" creationId="{5F17FA0B-07CF-4F5D-9357-B6FD6BC01C42}"/>
          </ac:spMkLst>
        </pc:spChg>
        <pc:spChg chg="mod">
          <ac:chgData name="Lukáš Psota - 2N" userId="01a0e882-39e8-4bb7-b3d2-54f4a1681987" providerId="ADAL" clId="{FF59A636-2CDE-419E-B46D-8E2CA155F4B0}" dt="2021-05-12T07:53:00.284" v="208"/>
          <ac:spMkLst>
            <pc:docMk/>
            <pc:sldMk cId="254114766" sldId="3329"/>
            <ac:spMk id="101" creationId="{B09DB533-D207-4A3A-A9EE-3AFF8FD13552}"/>
          </ac:spMkLst>
        </pc:spChg>
        <pc:spChg chg="mod">
          <ac:chgData name="Lukáš Psota - 2N" userId="01a0e882-39e8-4bb7-b3d2-54f4a1681987" providerId="ADAL" clId="{FF59A636-2CDE-419E-B46D-8E2CA155F4B0}" dt="2021-05-12T07:53:00.284" v="208"/>
          <ac:spMkLst>
            <pc:docMk/>
            <pc:sldMk cId="254114766" sldId="3329"/>
            <ac:spMk id="102" creationId="{731DBC3D-E118-4454-A88A-AAA74658555B}"/>
          </ac:spMkLst>
        </pc:spChg>
        <pc:spChg chg="mod">
          <ac:chgData name="Lukáš Psota - 2N" userId="01a0e882-39e8-4bb7-b3d2-54f4a1681987" providerId="ADAL" clId="{FF59A636-2CDE-419E-B46D-8E2CA155F4B0}" dt="2021-05-12T07:53:00.284" v="208"/>
          <ac:spMkLst>
            <pc:docMk/>
            <pc:sldMk cId="254114766" sldId="3329"/>
            <ac:spMk id="103" creationId="{3CD84656-30A0-4175-B698-6F9C6281002B}"/>
          </ac:spMkLst>
        </pc:spChg>
        <pc:spChg chg="mod">
          <ac:chgData name="Lukáš Psota - 2N" userId="01a0e882-39e8-4bb7-b3d2-54f4a1681987" providerId="ADAL" clId="{FF59A636-2CDE-419E-B46D-8E2CA155F4B0}" dt="2021-05-12T07:53:00.284" v="208"/>
          <ac:spMkLst>
            <pc:docMk/>
            <pc:sldMk cId="254114766" sldId="3329"/>
            <ac:spMk id="104" creationId="{F22D6381-86F0-4D4B-A34B-8E9C59AC7004}"/>
          </ac:spMkLst>
        </pc:spChg>
        <pc:spChg chg="mod">
          <ac:chgData name="Lukáš Psota - 2N" userId="01a0e882-39e8-4bb7-b3d2-54f4a1681987" providerId="ADAL" clId="{FF59A636-2CDE-419E-B46D-8E2CA155F4B0}" dt="2021-05-12T07:53:00.284" v="208"/>
          <ac:spMkLst>
            <pc:docMk/>
            <pc:sldMk cId="254114766" sldId="3329"/>
            <ac:spMk id="105" creationId="{D9A5C3F2-0461-411B-BAFA-B6536384E69F}"/>
          </ac:spMkLst>
        </pc:spChg>
        <pc:spChg chg="mod">
          <ac:chgData name="Lukáš Psota - 2N" userId="01a0e882-39e8-4bb7-b3d2-54f4a1681987" providerId="ADAL" clId="{FF59A636-2CDE-419E-B46D-8E2CA155F4B0}" dt="2021-05-12T07:53:00.284" v="208"/>
          <ac:spMkLst>
            <pc:docMk/>
            <pc:sldMk cId="254114766" sldId="3329"/>
            <ac:spMk id="106" creationId="{F3C85240-A496-4512-B654-043503A02865}"/>
          </ac:spMkLst>
        </pc:spChg>
        <pc:spChg chg="mod">
          <ac:chgData name="Lukáš Psota - 2N" userId="01a0e882-39e8-4bb7-b3d2-54f4a1681987" providerId="ADAL" clId="{FF59A636-2CDE-419E-B46D-8E2CA155F4B0}" dt="2021-05-12T07:53:00.284" v="208"/>
          <ac:spMkLst>
            <pc:docMk/>
            <pc:sldMk cId="254114766" sldId="3329"/>
            <ac:spMk id="107" creationId="{BD977895-842F-4072-A5D2-5F1A943614BF}"/>
          </ac:spMkLst>
        </pc:spChg>
        <pc:spChg chg="mod">
          <ac:chgData name="Lukáš Psota - 2N" userId="01a0e882-39e8-4bb7-b3d2-54f4a1681987" providerId="ADAL" clId="{FF59A636-2CDE-419E-B46D-8E2CA155F4B0}" dt="2021-05-12T07:53:00.284" v="208"/>
          <ac:spMkLst>
            <pc:docMk/>
            <pc:sldMk cId="254114766" sldId="3329"/>
            <ac:spMk id="108" creationId="{03865E97-9FFE-40E5-9F4C-BF27EE084C44}"/>
          </ac:spMkLst>
        </pc:spChg>
        <pc:spChg chg="add del mod">
          <ac:chgData name="Lukáš Psota - 2N" userId="01a0e882-39e8-4bb7-b3d2-54f4a1681987" providerId="ADAL" clId="{FF59A636-2CDE-419E-B46D-8E2CA155F4B0}" dt="2021-05-12T07:53:02.197" v="209"/>
          <ac:spMkLst>
            <pc:docMk/>
            <pc:sldMk cId="254114766" sldId="3329"/>
            <ac:spMk id="109" creationId="{5C642E36-59CE-4C92-A77A-CB3DD61A84FD}"/>
          </ac:spMkLst>
        </pc:spChg>
        <pc:spChg chg="add mod">
          <ac:chgData name="Lukáš Psota - 2N" userId="01a0e882-39e8-4bb7-b3d2-54f4a1681987" providerId="ADAL" clId="{FF59A636-2CDE-419E-B46D-8E2CA155F4B0}" dt="2021-05-12T07:58:39.404" v="388" actId="692"/>
          <ac:spMkLst>
            <pc:docMk/>
            <pc:sldMk cId="254114766" sldId="3329"/>
            <ac:spMk id="110" creationId="{6A13E265-F996-4EE7-AD62-63E45135691D}"/>
          </ac:spMkLst>
        </pc:spChg>
        <pc:spChg chg="add mod">
          <ac:chgData name="Lukáš Psota - 2N" userId="01a0e882-39e8-4bb7-b3d2-54f4a1681987" providerId="ADAL" clId="{FF59A636-2CDE-419E-B46D-8E2CA155F4B0}" dt="2021-05-12T07:53:05.023" v="211"/>
          <ac:spMkLst>
            <pc:docMk/>
            <pc:sldMk cId="254114766" sldId="3329"/>
            <ac:spMk id="111" creationId="{1F4429A6-A7F1-426F-9E05-9FF242330B6F}"/>
          </ac:spMkLst>
        </pc:spChg>
        <pc:spChg chg="mod">
          <ac:chgData name="Lukáš Psota - 2N" userId="01a0e882-39e8-4bb7-b3d2-54f4a1681987" providerId="ADAL" clId="{FF59A636-2CDE-419E-B46D-8E2CA155F4B0}" dt="2021-05-12T07:53:05.023" v="211"/>
          <ac:spMkLst>
            <pc:docMk/>
            <pc:sldMk cId="254114766" sldId="3329"/>
            <ac:spMk id="119" creationId="{6E21D6C1-3A52-4B64-A41A-DC6E738E6A2B}"/>
          </ac:spMkLst>
        </pc:spChg>
        <pc:spChg chg="mod">
          <ac:chgData name="Lukáš Psota - 2N" userId="01a0e882-39e8-4bb7-b3d2-54f4a1681987" providerId="ADAL" clId="{FF59A636-2CDE-419E-B46D-8E2CA155F4B0}" dt="2021-05-12T07:53:05.023" v="211"/>
          <ac:spMkLst>
            <pc:docMk/>
            <pc:sldMk cId="254114766" sldId="3329"/>
            <ac:spMk id="120" creationId="{FFAE054A-7E3C-4CC5-AC81-FE7E5C85CB46}"/>
          </ac:spMkLst>
        </pc:spChg>
        <pc:spChg chg="mod">
          <ac:chgData name="Lukáš Psota - 2N" userId="01a0e882-39e8-4bb7-b3d2-54f4a1681987" providerId="ADAL" clId="{FF59A636-2CDE-419E-B46D-8E2CA155F4B0}" dt="2021-05-12T07:53:05.023" v="211"/>
          <ac:spMkLst>
            <pc:docMk/>
            <pc:sldMk cId="254114766" sldId="3329"/>
            <ac:spMk id="121" creationId="{6249CECB-6BC7-4543-82EA-7ECE479A0A84}"/>
          </ac:spMkLst>
        </pc:spChg>
        <pc:spChg chg="mod">
          <ac:chgData name="Lukáš Psota - 2N" userId="01a0e882-39e8-4bb7-b3d2-54f4a1681987" providerId="ADAL" clId="{FF59A636-2CDE-419E-B46D-8E2CA155F4B0}" dt="2021-05-12T07:53:05.023" v="211"/>
          <ac:spMkLst>
            <pc:docMk/>
            <pc:sldMk cId="254114766" sldId="3329"/>
            <ac:spMk id="122" creationId="{66BE29C7-140F-454F-9ABC-DFF37FB30481}"/>
          </ac:spMkLst>
        </pc:spChg>
        <pc:spChg chg="mod">
          <ac:chgData name="Lukáš Psota - 2N" userId="01a0e882-39e8-4bb7-b3d2-54f4a1681987" providerId="ADAL" clId="{FF59A636-2CDE-419E-B46D-8E2CA155F4B0}" dt="2021-05-12T07:53:05.023" v="211"/>
          <ac:spMkLst>
            <pc:docMk/>
            <pc:sldMk cId="254114766" sldId="3329"/>
            <ac:spMk id="123" creationId="{29B0A09D-7138-4709-8153-CA006541CF7D}"/>
          </ac:spMkLst>
        </pc:spChg>
        <pc:spChg chg="mod">
          <ac:chgData name="Lukáš Psota - 2N" userId="01a0e882-39e8-4bb7-b3d2-54f4a1681987" providerId="ADAL" clId="{FF59A636-2CDE-419E-B46D-8E2CA155F4B0}" dt="2021-05-12T07:53:05.023" v="211"/>
          <ac:spMkLst>
            <pc:docMk/>
            <pc:sldMk cId="254114766" sldId="3329"/>
            <ac:spMk id="124" creationId="{2AC09246-53D0-4E52-807B-4275862E61B7}"/>
          </ac:spMkLst>
        </pc:spChg>
        <pc:spChg chg="mod">
          <ac:chgData name="Lukáš Psota - 2N" userId="01a0e882-39e8-4bb7-b3d2-54f4a1681987" providerId="ADAL" clId="{FF59A636-2CDE-419E-B46D-8E2CA155F4B0}" dt="2021-05-12T07:53:05.023" v="211"/>
          <ac:spMkLst>
            <pc:docMk/>
            <pc:sldMk cId="254114766" sldId="3329"/>
            <ac:spMk id="125" creationId="{DFDDCC4F-A735-4AE4-AED0-2EA3045F120D}"/>
          </ac:spMkLst>
        </pc:spChg>
        <pc:spChg chg="mod">
          <ac:chgData name="Lukáš Psota - 2N" userId="01a0e882-39e8-4bb7-b3d2-54f4a1681987" providerId="ADAL" clId="{FF59A636-2CDE-419E-B46D-8E2CA155F4B0}" dt="2021-05-12T07:53:05.023" v="211"/>
          <ac:spMkLst>
            <pc:docMk/>
            <pc:sldMk cId="254114766" sldId="3329"/>
            <ac:spMk id="126" creationId="{2E7FFE4C-B080-47E2-AB31-2F695454D6F3}"/>
          </ac:spMkLst>
        </pc:spChg>
        <pc:spChg chg="mod">
          <ac:chgData name="Lukáš Psota - 2N" userId="01a0e882-39e8-4bb7-b3d2-54f4a1681987" providerId="ADAL" clId="{FF59A636-2CDE-419E-B46D-8E2CA155F4B0}" dt="2021-05-12T07:53:05.023" v="211"/>
          <ac:spMkLst>
            <pc:docMk/>
            <pc:sldMk cId="254114766" sldId="3329"/>
            <ac:spMk id="127" creationId="{16C11C52-8E9D-45C8-8EA6-5343701219F5}"/>
          </ac:spMkLst>
        </pc:spChg>
        <pc:spChg chg="mod">
          <ac:chgData name="Lukáš Psota - 2N" userId="01a0e882-39e8-4bb7-b3d2-54f4a1681987" providerId="ADAL" clId="{FF59A636-2CDE-419E-B46D-8E2CA155F4B0}" dt="2021-05-12T07:53:05.023" v="211"/>
          <ac:spMkLst>
            <pc:docMk/>
            <pc:sldMk cId="254114766" sldId="3329"/>
            <ac:spMk id="128" creationId="{CC9F9E3F-2D9C-48A9-A1E0-1E695260ADBB}"/>
          </ac:spMkLst>
        </pc:spChg>
        <pc:spChg chg="mod">
          <ac:chgData name="Lukáš Psota - 2N" userId="01a0e882-39e8-4bb7-b3d2-54f4a1681987" providerId="ADAL" clId="{FF59A636-2CDE-419E-B46D-8E2CA155F4B0}" dt="2021-05-12T07:53:05.023" v="211"/>
          <ac:spMkLst>
            <pc:docMk/>
            <pc:sldMk cId="254114766" sldId="3329"/>
            <ac:spMk id="130" creationId="{2D002151-C03B-4E0A-AF6B-8CD3D68C4AEF}"/>
          </ac:spMkLst>
        </pc:spChg>
        <pc:spChg chg="mod">
          <ac:chgData name="Lukáš Psota - 2N" userId="01a0e882-39e8-4bb7-b3d2-54f4a1681987" providerId="ADAL" clId="{FF59A636-2CDE-419E-B46D-8E2CA155F4B0}" dt="2021-05-12T07:53:05.023" v="211"/>
          <ac:spMkLst>
            <pc:docMk/>
            <pc:sldMk cId="254114766" sldId="3329"/>
            <ac:spMk id="131" creationId="{8E2131B8-2067-4D39-BAB5-21D266865ECF}"/>
          </ac:spMkLst>
        </pc:spChg>
        <pc:spChg chg="mod">
          <ac:chgData name="Lukáš Psota - 2N" userId="01a0e882-39e8-4bb7-b3d2-54f4a1681987" providerId="ADAL" clId="{FF59A636-2CDE-419E-B46D-8E2CA155F4B0}" dt="2021-05-12T07:53:05.023" v="211"/>
          <ac:spMkLst>
            <pc:docMk/>
            <pc:sldMk cId="254114766" sldId="3329"/>
            <ac:spMk id="132" creationId="{A8839B16-BD26-4AAD-8591-23E73F8C5948}"/>
          </ac:spMkLst>
        </pc:spChg>
        <pc:spChg chg="mod">
          <ac:chgData name="Lukáš Psota - 2N" userId="01a0e882-39e8-4bb7-b3d2-54f4a1681987" providerId="ADAL" clId="{FF59A636-2CDE-419E-B46D-8E2CA155F4B0}" dt="2021-05-12T07:53:05.023" v="211"/>
          <ac:spMkLst>
            <pc:docMk/>
            <pc:sldMk cId="254114766" sldId="3329"/>
            <ac:spMk id="133" creationId="{C2A02B75-DD43-48E2-B323-09D8AE2E7D9E}"/>
          </ac:spMkLst>
        </pc:spChg>
        <pc:spChg chg="mod">
          <ac:chgData name="Lukáš Psota - 2N" userId="01a0e882-39e8-4bb7-b3d2-54f4a1681987" providerId="ADAL" clId="{FF59A636-2CDE-419E-B46D-8E2CA155F4B0}" dt="2021-05-12T07:53:05.023" v="211"/>
          <ac:spMkLst>
            <pc:docMk/>
            <pc:sldMk cId="254114766" sldId="3329"/>
            <ac:spMk id="134" creationId="{65086D22-E168-433C-8D14-265F783C320D}"/>
          </ac:spMkLst>
        </pc:spChg>
        <pc:spChg chg="mod">
          <ac:chgData name="Lukáš Psota - 2N" userId="01a0e882-39e8-4bb7-b3d2-54f4a1681987" providerId="ADAL" clId="{FF59A636-2CDE-419E-B46D-8E2CA155F4B0}" dt="2021-05-12T07:53:05.023" v="211"/>
          <ac:spMkLst>
            <pc:docMk/>
            <pc:sldMk cId="254114766" sldId="3329"/>
            <ac:spMk id="135" creationId="{0ECD818C-950D-4335-A03D-B120585D29FB}"/>
          </ac:spMkLst>
        </pc:spChg>
        <pc:spChg chg="mod">
          <ac:chgData name="Lukáš Psota - 2N" userId="01a0e882-39e8-4bb7-b3d2-54f4a1681987" providerId="ADAL" clId="{FF59A636-2CDE-419E-B46D-8E2CA155F4B0}" dt="2021-05-12T07:53:05.023" v="211"/>
          <ac:spMkLst>
            <pc:docMk/>
            <pc:sldMk cId="254114766" sldId="3329"/>
            <ac:spMk id="136" creationId="{1A4DB906-D546-4976-809F-53798C6892A8}"/>
          </ac:spMkLst>
        </pc:spChg>
        <pc:spChg chg="mod">
          <ac:chgData name="Lukáš Psota - 2N" userId="01a0e882-39e8-4bb7-b3d2-54f4a1681987" providerId="ADAL" clId="{FF59A636-2CDE-419E-B46D-8E2CA155F4B0}" dt="2021-05-12T07:53:05.023" v="211"/>
          <ac:spMkLst>
            <pc:docMk/>
            <pc:sldMk cId="254114766" sldId="3329"/>
            <ac:spMk id="137" creationId="{391C237A-BF63-41D3-A37B-95C3B18C4C56}"/>
          </ac:spMkLst>
        </pc:spChg>
        <pc:spChg chg="mod">
          <ac:chgData name="Lukáš Psota - 2N" userId="01a0e882-39e8-4bb7-b3d2-54f4a1681987" providerId="ADAL" clId="{FF59A636-2CDE-419E-B46D-8E2CA155F4B0}" dt="2021-05-12T07:53:05.023" v="211"/>
          <ac:spMkLst>
            <pc:docMk/>
            <pc:sldMk cId="254114766" sldId="3329"/>
            <ac:spMk id="138" creationId="{B6A56E4F-C156-4D99-8040-379DDCC1DD99}"/>
          </ac:spMkLst>
        </pc:spChg>
        <pc:spChg chg="mod">
          <ac:chgData name="Lukáš Psota - 2N" userId="01a0e882-39e8-4bb7-b3d2-54f4a1681987" providerId="ADAL" clId="{FF59A636-2CDE-419E-B46D-8E2CA155F4B0}" dt="2021-05-12T07:53:05.023" v="211"/>
          <ac:spMkLst>
            <pc:docMk/>
            <pc:sldMk cId="254114766" sldId="3329"/>
            <ac:spMk id="139" creationId="{F5822D08-EB5B-417F-B8F4-778A73C22B72}"/>
          </ac:spMkLst>
        </pc:spChg>
        <pc:spChg chg="mod">
          <ac:chgData name="Lukáš Psota - 2N" userId="01a0e882-39e8-4bb7-b3d2-54f4a1681987" providerId="ADAL" clId="{FF59A636-2CDE-419E-B46D-8E2CA155F4B0}" dt="2021-05-12T07:53:05.023" v="211"/>
          <ac:spMkLst>
            <pc:docMk/>
            <pc:sldMk cId="254114766" sldId="3329"/>
            <ac:spMk id="140" creationId="{414AA59F-32F6-49F5-8572-F31F4C36CE29}"/>
          </ac:spMkLst>
        </pc:spChg>
        <pc:spChg chg="mod">
          <ac:chgData name="Lukáš Psota - 2N" userId="01a0e882-39e8-4bb7-b3d2-54f4a1681987" providerId="ADAL" clId="{FF59A636-2CDE-419E-B46D-8E2CA155F4B0}" dt="2021-05-12T07:53:05.023" v="211"/>
          <ac:spMkLst>
            <pc:docMk/>
            <pc:sldMk cId="254114766" sldId="3329"/>
            <ac:spMk id="141" creationId="{053BC6BC-C17B-4749-912A-1C17A21635D8}"/>
          </ac:spMkLst>
        </pc:spChg>
        <pc:spChg chg="mod">
          <ac:chgData name="Lukáš Psota - 2N" userId="01a0e882-39e8-4bb7-b3d2-54f4a1681987" providerId="ADAL" clId="{FF59A636-2CDE-419E-B46D-8E2CA155F4B0}" dt="2021-05-12T07:53:05.023" v="211"/>
          <ac:spMkLst>
            <pc:docMk/>
            <pc:sldMk cId="254114766" sldId="3329"/>
            <ac:spMk id="142" creationId="{7268A89F-0C78-4874-8203-1452317FE4A4}"/>
          </ac:spMkLst>
        </pc:spChg>
        <pc:spChg chg="add mod">
          <ac:chgData name="Lukáš Psota - 2N" userId="01a0e882-39e8-4bb7-b3d2-54f4a1681987" providerId="ADAL" clId="{FF59A636-2CDE-419E-B46D-8E2CA155F4B0}" dt="2021-05-12T07:53:09.024" v="213" actId="20577"/>
          <ac:spMkLst>
            <pc:docMk/>
            <pc:sldMk cId="254114766" sldId="3329"/>
            <ac:spMk id="143" creationId="{88D60B08-2C7A-4160-B931-9FFA510B529E}"/>
          </ac:spMkLst>
        </pc:spChg>
        <pc:spChg chg="mod">
          <ac:chgData name="Lukáš Psota - 2N" userId="01a0e882-39e8-4bb7-b3d2-54f4a1681987" providerId="ADAL" clId="{FF59A636-2CDE-419E-B46D-8E2CA155F4B0}" dt="2021-05-12T07:53:05.023" v="211"/>
          <ac:spMkLst>
            <pc:docMk/>
            <pc:sldMk cId="254114766" sldId="3329"/>
            <ac:spMk id="150" creationId="{87EEC4ED-008B-4403-96B2-B3C521A6C7D0}"/>
          </ac:spMkLst>
        </pc:spChg>
        <pc:spChg chg="mod">
          <ac:chgData name="Lukáš Psota - 2N" userId="01a0e882-39e8-4bb7-b3d2-54f4a1681987" providerId="ADAL" clId="{FF59A636-2CDE-419E-B46D-8E2CA155F4B0}" dt="2021-05-12T07:53:05.023" v="211"/>
          <ac:spMkLst>
            <pc:docMk/>
            <pc:sldMk cId="254114766" sldId="3329"/>
            <ac:spMk id="151" creationId="{B21EFF73-DF65-46F1-A29C-93FA1C0D206D}"/>
          </ac:spMkLst>
        </pc:spChg>
        <pc:spChg chg="mod">
          <ac:chgData name="Lukáš Psota - 2N" userId="01a0e882-39e8-4bb7-b3d2-54f4a1681987" providerId="ADAL" clId="{FF59A636-2CDE-419E-B46D-8E2CA155F4B0}" dt="2021-05-12T07:53:05.023" v="211"/>
          <ac:spMkLst>
            <pc:docMk/>
            <pc:sldMk cId="254114766" sldId="3329"/>
            <ac:spMk id="152" creationId="{7004E1C1-9E9B-4A21-A840-444F75AB31C2}"/>
          </ac:spMkLst>
        </pc:spChg>
        <pc:spChg chg="mod">
          <ac:chgData name="Lukáš Psota - 2N" userId="01a0e882-39e8-4bb7-b3d2-54f4a1681987" providerId="ADAL" clId="{FF59A636-2CDE-419E-B46D-8E2CA155F4B0}" dt="2021-05-12T07:53:05.023" v="211"/>
          <ac:spMkLst>
            <pc:docMk/>
            <pc:sldMk cId="254114766" sldId="3329"/>
            <ac:spMk id="153" creationId="{D059D721-793E-4049-B880-00B45F16F591}"/>
          </ac:spMkLst>
        </pc:spChg>
        <pc:spChg chg="mod">
          <ac:chgData name="Lukáš Psota - 2N" userId="01a0e882-39e8-4bb7-b3d2-54f4a1681987" providerId="ADAL" clId="{FF59A636-2CDE-419E-B46D-8E2CA155F4B0}" dt="2021-05-12T07:53:05.023" v="211"/>
          <ac:spMkLst>
            <pc:docMk/>
            <pc:sldMk cId="254114766" sldId="3329"/>
            <ac:spMk id="154" creationId="{D28CA3CA-BB3E-4ABA-8198-F77BB50F1D70}"/>
          </ac:spMkLst>
        </pc:spChg>
        <pc:spChg chg="mod">
          <ac:chgData name="Lukáš Psota - 2N" userId="01a0e882-39e8-4bb7-b3d2-54f4a1681987" providerId="ADAL" clId="{FF59A636-2CDE-419E-B46D-8E2CA155F4B0}" dt="2021-05-12T07:53:05.023" v="211"/>
          <ac:spMkLst>
            <pc:docMk/>
            <pc:sldMk cId="254114766" sldId="3329"/>
            <ac:spMk id="155" creationId="{C84B8F6E-51D2-4057-8330-55E8CA2DD618}"/>
          </ac:spMkLst>
        </pc:spChg>
        <pc:spChg chg="mod">
          <ac:chgData name="Lukáš Psota - 2N" userId="01a0e882-39e8-4bb7-b3d2-54f4a1681987" providerId="ADAL" clId="{FF59A636-2CDE-419E-B46D-8E2CA155F4B0}" dt="2021-05-12T07:53:05.023" v="211"/>
          <ac:spMkLst>
            <pc:docMk/>
            <pc:sldMk cId="254114766" sldId="3329"/>
            <ac:spMk id="156" creationId="{8FF475B9-1AA6-40B2-B476-54C0FF1CB5B4}"/>
          </ac:spMkLst>
        </pc:spChg>
        <pc:spChg chg="mod">
          <ac:chgData name="Lukáš Psota - 2N" userId="01a0e882-39e8-4bb7-b3d2-54f4a1681987" providerId="ADAL" clId="{FF59A636-2CDE-419E-B46D-8E2CA155F4B0}" dt="2021-05-12T07:53:05.023" v="211"/>
          <ac:spMkLst>
            <pc:docMk/>
            <pc:sldMk cId="254114766" sldId="3329"/>
            <ac:spMk id="157" creationId="{7ED18152-A069-45BE-9B70-0470C9A403F3}"/>
          </ac:spMkLst>
        </pc:spChg>
        <pc:spChg chg="mod">
          <ac:chgData name="Lukáš Psota - 2N" userId="01a0e882-39e8-4bb7-b3d2-54f4a1681987" providerId="ADAL" clId="{FF59A636-2CDE-419E-B46D-8E2CA155F4B0}" dt="2021-05-12T07:53:05.023" v="211"/>
          <ac:spMkLst>
            <pc:docMk/>
            <pc:sldMk cId="254114766" sldId="3329"/>
            <ac:spMk id="158" creationId="{6AB49956-D1A1-4946-8632-8B2375D9F12F}"/>
          </ac:spMkLst>
        </pc:spChg>
        <pc:spChg chg="mod">
          <ac:chgData name="Lukáš Psota - 2N" userId="01a0e882-39e8-4bb7-b3d2-54f4a1681987" providerId="ADAL" clId="{FF59A636-2CDE-419E-B46D-8E2CA155F4B0}" dt="2021-05-12T07:53:05.023" v="211"/>
          <ac:spMkLst>
            <pc:docMk/>
            <pc:sldMk cId="254114766" sldId="3329"/>
            <ac:spMk id="159" creationId="{90F5E90F-4CAA-49A0-99F0-9584E806D719}"/>
          </ac:spMkLst>
        </pc:spChg>
        <pc:spChg chg="mod">
          <ac:chgData name="Lukáš Psota - 2N" userId="01a0e882-39e8-4bb7-b3d2-54f4a1681987" providerId="ADAL" clId="{FF59A636-2CDE-419E-B46D-8E2CA155F4B0}" dt="2021-05-12T07:53:05.023" v="211"/>
          <ac:spMkLst>
            <pc:docMk/>
            <pc:sldMk cId="254114766" sldId="3329"/>
            <ac:spMk id="161" creationId="{C618D787-ADC9-4294-9179-D4DD4CB2F4FA}"/>
          </ac:spMkLst>
        </pc:spChg>
        <pc:spChg chg="mod">
          <ac:chgData name="Lukáš Psota - 2N" userId="01a0e882-39e8-4bb7-b3d2-54f4a1681987" providerId="ADAL" clId="{FF59A636-2CDE-419E-B46D-8E2CA155F4B0}" dt="2021-05-12T07:53:05.023" v="211"/>
          <ac:spMkLst>
            <pc:docMk/>
            <pc:sldMk cId="254114766" sldId="3329"/>
            <ac:spMk id="162" creationId="{36EE8D6A-767A-4122-A9EB-7725A577A928}"/>
          </ac:spMkLst>
        </pc:spChg>
        <pc:spChg chg="mod">
          <ac:chgData name="Lukáš Psota - 2N" userId="01a0e882-39e8-4bb7-b3d2-54f4a1681987" providerId="ADAL" clId="{FF59A636-2CDE-419E-B46D-8E2CA155F4B0}" dt="2021-05-12T07:53:05.023" v="211"/>
          <ac:spMkLst>
            <pc:docMk/>
            <pc:sldMk cId="254114766" sldId="3329"/>
            <ac:spMk id="163" creationId="{079B96F5-CF6C-482F-8F65-526D35DADE2A}"/>
          </ac:spMkLst>
        </pc:spChg>
        <pc:spChg chg="mod">
          <ac:chgData name="Lukáš Psota - 2N" userId="01a0e882-39e8-4bb7-b3d2-54f4a1681987" providerId="ADAL" clId="{FF59A636-2CDE-419E-B46D-8E2CA155F4B0}" dt="2021-05-12T07:53:05.023" v="211"/>
          <ac:spMkLst>
            <pc:docMk/>
            <pc:sldMk cId="254114766" sldId="3329"/>
            <ac:spMk id="164" creationId="{D0980BC7-F4F6-4084-AD63-E8BDC5CAB24C}"/>
          </ac:spMkLst>
        </pc:spChg>
        <pc:spChg chg="mod">
          <ac:chgData name="Lukáš Psota - 2N" userId="01a0e882-39e8-4bb7-b3d2-54f4a1681987" providerId="ADAL" clId="{FF59A636-2CDE-419E-B46D-8E2CA155F4B0}" dt="2021-05-12T07:53:05.023" v="211"/>
          <ac:spMkLst>
            <pc:docMk/>
            <pc:sldMk cId="254114766" sldId="3329"/>
            <ac:spMk id="165" creationId="{EF770B63-7C8C-41C2-B6CE-8A3F4CEB213E}"/>
          </ac:spMkLst>
        </pc:spChg>
        <pc:spChg chg="mod">
          <ac:chgData name="Lukáš Psota - 2N" userId="01a0e882-39e8-4bb7-b3d2-54f4a1681987" providerId="ADAL" clId="{FF59A636-2CDE-419E-B46D-8E2CA155F4B0}" dt="2021-05-12T07:53:05.023" v="211"/>
          <ac:spMkLst>
            <pc:docMk/>
            <pc:sldMk cId="254114766" sldId="3329"/>
            <ac:spMk id="166" creationId="{1B15110A-17C6-4E0F-BD59-BAC7F7EC500A}"/>
          </ac:spMkLst>
        </pc:spChg>
        <pc:spChg chg="mod">
          <ac:chgData name="Lukáš Psota - 2N" userId="01a0e882-39e8-4bb7-b3d2-54f4a1681987" providerId="ADAL" clId="{FF59A636-2CDE-419E-B46D-8E2CA155F4B0}" dt="2021-05-12T07:53:05.023" v="211"/>
          <ac:spMkLst>
            <pc:docMk/>
            <pc:sldMk cId="254114766" sldId="3329"/>
            <ac:spMk id="167" creationId="{31D40CD6-8AA5-424F-8352-F04FC34F6AEA}"/>
          </ac:spMkLst>
        </pc:spChg>
        <pc:spChg chg="mod">
          <ac:chgData name="Lukáš Psota - 2N" userId="01a0e882-39e8-4bb7-b3d2-54f4a1681987" providerId="ADAL" clId="{FF59A636-2CDE-419E-B46D-8E2CA155F4B0}" dt="2021-05-12T07:53:05.023" v="211"/>
          <ac:spMkLst>
            <pc:docMk/>
            <pc:sldMk cId="254114766" sldId="3329"/>
            <ac:spMk id="168" creationId="{CF1F2549-EBE2-4A00-AEEA-FE3CF0E240F0}"/>
          </ac:spMkLst>
        </pc:spChg>
        <pc:spChg chg="mod">
          <ac:chgData name="Lukáš Psota - 2N" userId="01a0e882-39e8-4bb7-b3d2-54f4a1681987" providerId="ADAL" clId="{FF59A636-2CDE-419E-B46D-8E2CA155F4B0}" dt="2021-05-12T07:53:05.023" v="211"/>
          <ac:spMkLst>
            <pc:docMk/>
            <pc:sldMk cId="254114766" sldId="3329"/>
            <ac:spMk id="169" creationId="{14A5D6F9-F97F-4F91-9A0D-7E1D48ACD82F}"/>
          </ac:spMkLst>
        </pc:spChg>
        <pc:spChg chg="mod">
          <ac:chgData name="Lukáš Psota - 2N" userId="01a0e882-39e8-4bb7-b3d2-54f4a1681987" providerId="ADAL" clId="{FF59A636-2CDE-419E-B46D-8E2CA155F4B0}" dt="2021-05-12T07:53:05.023" v="211"/>
          <ac:spMkLst>
            <pc:docMk/>
            <pc:sldMk cId="254114766" sldId="3329"/>
            <ac:spMk id="170" creationId="{9B3BC81C-670B-463A-B7E7-61EDB8684BCA}"/>
          </ac:spMkLst>
        </pc:spChg>
        <pc:spChg chg="mod">
          <ac:chgData name="Lukáš Psota - 2N" userId="01a0e882-39e8-4bb7-b3d2-54f4a1681987" providerId="ADAL" clId="{FF59A636-2CDE-419E-B46D-8E2CA155F4B0}" dt="2021-05-12T07:53:05.023" v="211"/>
          <ac:spMkLst>
            <pc:docMk/>
            <pc:sldMk cId="254114766" sldId="3329"/>
            <ac:spMk id="171" creationId="{CFB4A77C-80EA-4692-94A3-CD37C46D7D47}"/>
          </ac:spMkLst>
        </pc:spChg>
        <pc:spChg chg="mod">
          <ac:chgData name="Lukáš Psota - 2N" userId="01a0e882-39e8-4bb7-b3d2-54f4a1681987" providerId="ADAL" clId="{FF59A636-2CDE-419E-B46D-8E2CA155F4B0}" dt="2021-05-12T07:53:05.023" v="211"/>
          <ac:spMkLst>
            <pc:docMk/>
            <pc:sldMk cId="254114766" sldId="3329"/>
            <ac:spMk id="172" creationId="{55FB3FF2-9E92-4AB5-A4E8-DB9E8E348F46}"/>
          </ac:spMkLst>
        </pc:spChg>
        <pc:spChg chg="mod">
          <ac:chgData name="Lukáš Psota - 2N" userId="01a0e882-39e8-4bb7-b3d2-54f4a1681987" providerId="ADAL" clId="{FF59A636-2CDE-419E-B46D-8E2CA155F4B0}" dt="2021-05-12T07:53:05.023" v="211"/>
          <ac:spMkLst>
            <pc:docMk/>
            <pc:sldMk cId="254114766" sldId="3329"/>
            <ac:spMk id="173" creationId="{51A5D7FE-4C68-41C5-9868-70F22DF1CF1E}"/>
          </ac:spMkLst>
        </pc:spChg>
        <pc:spChg chg="add mod">
          <ac:chgData name="Lukáš Psota - 2N" userId="01a0e882-39e8-4bb7-b3d2-54f4a1681987" providerId="ADAL" clId="{FF59A636-2CDE-419E-B46D-8E2CA155F4B0}" dt="2021-05-12T07:55:15.991" v="267" actId="255"/>
          <ac:spMkLst>
            <pc:docMk/>
            <pc:sldMk cId="254114766" sldId="3329"/>
            <ac:spMk id="174" creationId="{3ABABAEA-3F82-45EB-A9B6-4A5941CF8541}"/>
          </ac:spMkLst>
        </pc:spChg>
        <pc:grpChg chg="del">
          <ac:chgData name="Lukáš Psota - 2N" userId="01a0e882-39e8-4bb7-b3d2-54f4a1681987" providerId="ADAL" clId="{FF59A636-2CDE-419E-B46D-8E2CA155F4B0}" dt="2021-05-12T07:53:04.599" v="210" actId="478"/>
          <ac:grpSpMkLst>
            <pc:docMk/>
            <pc:sldMk cId="254114766" sldId="3329"/>
            <ac:grpSpMk id="15" creationId="{1AECE0FB-B30D-4D23-BA36-5C263709B712}"/>
          </ac:grpSpMkLst>
        </pc:grpChg>
        <pc:grpChg chg="add del mod">
          <ac:chgData name="Lukáš Psota - 2N" userId="01a0e882-39e8-4bb7-b3d2-54f4a1681987" providerId="ADAL" clId="{FF59A636-2CDE-419E-B46D-8E2CA155F4B0}" dt="2021-05-12T07:53:02.197" v="209"/>
          <ac:grpSpMkLst>
            <pc:docMk/>
            <pc:sldMk cId="254114766" sldId="3329"/>
            <ac:grpSpMk id="48" creationId="{FC8FBD1B-95D0-4D3D-BDB1-92BFF4FDF876}"/>
          </ac:grpSpMkLst>
        </pc:grpChg>
        <pc:grpChg chg="mod">
          <ac:chgData name="Lukáš Psota - 2N" userId="01a0e882-39e8-4bb7-b3d2-54f4a1681987" providerId="ADAL" clId="{FF59A636-2CDE-419E-B46D-8E2CA155F4B0}" dt="2021-05-12T07:53:00.284" v="208"/>
          <ac:grpSpMkLst>
            <pc:docMk/>
            <pc:sldMk cId="254114766" sldId="3329"/>
            <ac:grpSpMk id="49" creationId="{69A5640B-BCE8-4A5C-BB5C-0F232AFA7658}"/>
          </ac:grpSpMkLst>
        </pc:grpChg>
        <pc:grpChg chg="mod">
          <ac:chgData name="Lukáš Psota - 2N" userId="01a0e882-39e8-4bb7-b3d2-54f4a1681987" providerId="ADAL" clId="{FF59A636-2CDE-419E-B46D-8E2CA155F4B0}" dt="2021-05-12T07:53:00.284" v="208"/>
          <ac:grpSpMkLst>
            <pc:docMk/>
            <pc:sldMk cId="254114766" sldId="3329"/>
            <ac:grpSpMk id="53" creationId="{87A0B7E6-DDDC-4B11-A9C9-04E2C6385221}"/>
          </ac:grpSpMkLst>
        </pc:grpChg>
        <pc:grpChg chg="mod">
          <ac:chgData name="Lukáš Psota - 2N" userId="01a0e882-39e8-4bb7-b3d2-54f4a1681987" providerId="ADAL" clId="{FF59A636-2CDE-419E-B46D-8E2CA155F4B0}" dt="2021-05-12T07:53:00.284" v="208"/>
          <ac:grpSpMkLst>
            <pc:docMk/>
            <pc:sldMk cId="254114766" sldId="3329"/>
            <ac:grpSpMk id="64" creationId="{C833D30B-3D75-48D5-84D6-1A52A594D3C7}"/>
          </ac:grpSpMkLst>
        </pc:grpChg>
        <pc:grpChg chg="add del mod">
          <ac:chgData name="Lukáš Psota - 2N" userId="01a0e882-39e8-4bb7-b3d2-54f4a1681987" providerId="ADAL" clId="{FF59A636-2CDE-419E-B46D-8E2CA155F4B0}" dt="2021-05-12T07:53:02.197" v="209"/>
          <ac:grpSpMkLst>
            <pc:docMk/>
            <pc:sldMk cId="254114766" sldId="3329"/>
            <ac:grpSpMk id="79" creationId="{7197E4C8-43AA-40A2-ABD6-DD0C60431AEB}"/>
          </ac:grpSpMkLst>
        </pc:grpChg>
        <pc:grpChg chg="mod">
          <ac:chgData name="Lukáš Psota - 2N" userId="01a0e882-39e8-4bb7-b3d2-54f4a1681987" providerId="ADAL" clId="{FF59A636-2CDE-419E-B46D-8E2CA155F4B0}" dt="2021-05-12T07:53:00.284" v="208"/>
          <ac:grpSpMkLst>
            <pc:docMk/>
            <pc:sldMk cId="254114766" sldId="3329"/>
            <ac:grpSpMk id="80" creationId="{C5E53096-F77C-432B-BBCB-28B84AC06950}"/>
          </ac:grpSpMkLst>
        </pc:grpChg>
        <pc:grpChg chg="mod">
          <ac:chgData name="Lukáš Psota - 2N" userId="01a0e882-39e8-4bb7-b3d2-54f4a1681987" providerId="ADAL" clId="{FF59A636-2CDE-419E-B46D-8E2CA155F4B0}" dt="2021-05-12T07:53:00.284" v="208"/>
          <ac:grpSpMkLst>
            <pc:docMk/>
            <pc:sldMk cId="254114766" sldId="3329"/>
            <ac:grpSpMk id="84" creationId="{0D6CF8FC-5708-47F4-8964-413D4D563221}"/>
          </ac:grpSpMkLst>
        </pc:grpChg>
        <pc:grpChg chg="mod">
          <ac:chgData name="Lukáš Psota - 2N" userId="01a0e882-39e8-4bb7-b3d2-54f4a1681987" providerId="ADAL" clId="{FF59A636-2CDE-419E-B46D-8E2CA155F4B0}" dt="2021-05-12T07:53:00.284" v="208"/>
          <ac:grpSpMkLst>
            <pc:docMk/>
            <pc:sldMk cId="254114766" sldId="3329"/>
            <ac:grpSpMk id="95" creationId="{368D2681-7610-4F64-9B27-67E6F0807362}"/>
          </ac:grpSpMkLst>
        </pc:grpChg>
        <pc:grpChg chg="add mod">
          <ac:chgData name="Lukáš Psota - 2N" userId="01a0e882-39e8-4bb7-b3d2-54f4a1681987" providerId="ADAL" clId="{FF59A636-2CDE-419E-B46D-8E2CA155F4B0}" dt="2021-05-12T07:53:05.023" v="211"/>
          <ac:grpSpMkLst>
            <pc:docMk/>
            <pc:sldMk cId="254114766" sldId="3329"/>
            <ac:grpSpMk id="113" creationId="{EB35248D-C21B-4382-91B0-144EC83C8C5A}"/>
          </ac:grpSpMkLst>
        </pc:grpChg>
        <pc:grpChg chg="mod">
          <ac:chgData name="Lukáš Psota - 2N" userId="01a0e882-39e8-4bb7-b3d2-54f4a1681987" providerId="ADAL" clId="{FF59A636-2CDE-419E-B46D-8E2CA155F4B0}" dt="2021-05-12T07:53:05.023" v="211"/>
          <ac:grpSpMkLst>
            <pc:docMk/>
            <pc:sldMk cId="254114766" sldId="3329"/>
            <ac:grpSpMk id="114" creationId="{A8B58CE6-7F50-475C-A23C-5093FB4F6868}"/>
          </ac:grpSpMkLst>
        </pc:grpChg>
        <pc:grpChg chg="mod">
          <ac:chgData name="Lukáš Psota - 2N" userId="01a0e882-39e8-4bb7-b3d2-54f4a1681987" providerId="ADAL" clId="{FF59A636-2CDE-419E-B46D-8E2CA155F4B0}" dt="2021-05-12T07:53:05.023" v="211"/>
          <ac:grpSpMkLst>
            <pc:docMk/>
            <pc:sldMk cId="254114766" sldId="3329"/>
            <ac:grpSpMk id="118" creationId="{2A68D82C-8D47-48E6-88F1-F48EF35717BF}"/>
          </ac:grpSpMkLst>
        </pc:grpChg>
        <pc:grpChg chg="mod">
          <ac:chgData name="Lukáš Psota - 2N" userId="01a0e882-39e8-4bb7-b3d2-54f4a1681987" providerId="ADAL" clId="{FF59A636-2CDE-419E-B46D-8E2CA155F4B0}" dt="2021-05-12T07:53:05.023" v="211"/>
          <ac:grpSpMkLst>
            <pc:docMk/>
            <pc:sldMk cId="254114766" sldId="3329"/>
            <ac:grpSpMk id="129" creationId="{B5C7E187-82C1-4C22-840A-DC1067960648}"/>
          </ac:grpSpMkLst>
        </pc:grpChg>
        <pc:grpChg chg="add mod">
          <ac:chgData name="Lukáš Psota - 2N" userId="01a0e882-39e8-4bb7-b3d2-54f4a1681987" providerId="ADAL" clId="{FF59A636-2CDE-419E-B46D-8E2CA155F4B0}" dt="2021-05-12T07:53:05.023" v="211"/>
          <ac:grpSpMkLst>
            <pc:docMk/>
            <pc:sldMk cId="254114766" sldId="3329"/>
            <ac:grpSpMk id="144" creationId="{C54D1A19-33D2-44E1-A71D-5E4304D88999}"/>
          </ac:grpSpMkLst>
        </pc:grpChg>
        <pc:grpChg chg="mod">
          <ac:chgData name="Lukáš Psota - 2N" userId="01a0e882-39e8-4bb7-b3d2-54f4a1681987" providerId="ADAL" clId="{FF59A636-2CDE-419E-B46D-8E2CA155F4B0}" dt="2021-05-12T07:53:05.023" v="211"/>
          <ac:grpSpMkLst>
            <pc:docMk/>
            <pc:sldMk cId="254114766" sldId="3329"/>
            <ac:grpSpMk id="145" creationId="{66A071AC-1FBA-4FBB-82DD-9D204A3E204B}"/>
          </ac:grpSpMkLst>
        </pc:grpChg>
        <pc:grpChg chg="mod">
          <ac:chgData name="Lukáš Psota - 2N" userId="01a0e882-39e8-4bb7-b3d2-54f4a1681987" providerId="ADAL" clId="{FF59A636-2CDE-419E-B46D-8E2CA155F4B0}" dt="2021-05-12T07:53:05.023" v="211"/>
          <ac:grpSpMkLst>
            <pc:docMk/>
            <pc:sldMk cId="254114766" sldId="3329"/>
            <ac:grpSpMk id="149" creationId="{70BEF470-93FA-42D2-99AF-8250799E091C}"/>
          </ac:grpSpMkLst>
        </pc:grpChg>
        <pc:grpChg chg="mod">
          <ac:chgData name="Lukáš Psota - 2N" userId="01a0e882-39e8-4bb7-b3d2-54f4a1681987" providerId="ADAL" clId="{FF59A636-2CDE-419E-B46D-8E2CA155F4B0}" dt="2021-05-12T07:53:05.023" v="211"/>
          <ac:grpSpMkLst>
            <pc:docMk/>
            <pc:sldMk cId="254114766" sldId="3329"/>
            <ac:grpSpMk id="160" creationId="{02E3A05A-CD02-46D4-B68A-DF648107D173}"/>
          </ac:grpSpMkLst>
        </pc:grpChg>
        <pc:picChg chg="del">
          <ac:chgData name="Lukáš Psota - 2N" userId="01a0e882-39e8-4bb7-b3d2-54f4a1681987" providerId="ADAL" clId="{FF59A636-2CDE-419E-B46D-8E2CA155F4B0}" dt="2021-05-12T07:53:04.599" v="210" actId="478"/>
          <ac:picMkLst>
            <pc:docMk/>
            <pc:sldMk cId="254114766" sldId="3329"/>
            <ac:picMk id="13" creationId="{DC3C8B71-A84C-4FDC-AB8C-B73F88AF4D7B}"/>
          </ac:picMkLst>
        </pc:picChg>
        <pc:picChg chg="add del mod">
          <ac:chgData name="Lukáš Psota - 2N" userId="01a0e882-39e8-4bb7-b3d2-54f4a1681987" providerId="ADAL" clId="{FF59A636-2CDE-419E-B46D-8E2CA155F4B0}" dt="2021-05-12T07:53:02.197" v="209"/>
          <ac:picMkLst>
            <pc:docMk/>
            <pc:sldMk cId="254114766" sldId="3329"/>
            <ac:picMk id="47" creationId="{88860F34-3A7E-4FE7-B1CC-B9BB3F50C4EF}"/>
          </ac:picMkLst>
        </pc:picChg>
        <pc:picChg chg="mod">
          <ac:chgData name="Lukáš Psota - 2N" userId="01a0e882-39e8-4bb7-b3d2-54f4a1681987" providerId="ADAL" clId="{FF59A636-2CDE-419E-B46D-8E2CA155F4B0}" dt="2021-05-12T07:53:00.284" v="208"/>
          <ac:picMkLst>
            <pc:docMk/>
            <pc:sldMk cId="254114766" sldId="3329"/>
            <ac:picMk id="50" creationId="{1A063A21-4727-4DED-A6CC-0C714D44947E}"/>
          </ac:picMkLst>
        </pc:picChg>
        <pc:picChg chg="mod">
          <ac:chgData name="Lukáš Psota - 2N" userId="01a0e882-39e8-4bb7-b3d2-54f4a1681987" providerId="ADAL" clId="{FF59A636-2CDE-419E-B46D-8E2CA155F4B0}" dt="2021-05-12T07:53:00.284" v="208"/>
          <ac:picMkLst>
            <pc:docMk/>
            <pc:sldMk cId="254114766" sldId="3329"/>
            <ac:picMk id="51" creationId="{48D7886E-2FE4-46C9-9AEB-ABA865B747A3}"/>
          </ac:picMkLst>
        </pc:picChg>
        <pc:picChg chg="mod">
          <ac:chgData name="Lukáš Psota - 2N" userId="01a0e882-39e8-4bb7-b3d2-54f4a1681987" providerId="ADAL" clId="{FF59A636-2CDE-419E-B46D-8E2CA155F4B0}" dt="2021-05-12T07:53:00.284" v="208"/>
          <ac:picMkLst>
            <pc:docMk/>
            <pc:sldMk cId="254114766" sldId="3329"/>
            <ac:picMk id="52" creationId="{3AC909E6-DCFD-481C-89D1-09184EB12501}"/>
          </ac:picMkLst>
        </pc:picChg>
        <pc:picChg chg="mod">
          <ac:chgData name="Lukáš Psota - 2N" userId="01a0e882-39e8-4bb7-b3d2-54f4a1681987" providerId="ADAL" clId="{FF59A636-2CDE-419E-B46D-8E2CA155F4B0}" dt="2021-05-12T07:53:00.284" v="208"/>
          <ac:picMkLst>
            <pc:docMk/>
            <pc:sldMk cId="254114766" sldId="3329"/>
            <ac:picMk id="81" creationId="{4BA8AA80-2180-4662-93A3-68D3DC0B363D}"/>
          </ac:picMkLst>
        </pc:picChg>
        <pc:picChg chg="mod">
          <ac:chgData name="Lukáš Psota - 2N" userId="01a0e882-39e8-4bb7-b3d2-54f4a1681987" providerId="ADAL" clId="{FF59A636-2CDE-419E-B46D-8E2CA155F4B0}" dt="2021-05-12T07:53:00.284" v="208"/>
          <ac:picMkLst>
            <pc:docMk/>
            <pc:sldMk cId="254114766" sldId="3329"/>
            <ac:picMk id="82" creationId="{969CCEC0-2CDD-4971-B10C-BC3D980D7255}"/>
          </ac:picMkLst>
        </pc:picChg>
        <pc:picChg chg="mod">
          <ac:chgData name="Lukáš Psota - 2N" userId="01a0e882-39e8-4bb7-b3d2-54f4a1681987" providerId="ADAL" clId="{FF59A636-2CDE-419E-B46D-8E2CA155F4B0}" dt="2021-05-12T07:53:00.284" v="208"/>
          <ac:picMkLst>
            <pc:docMk/>
            <pc:sldMk cId="254114766" sldId="3329"/>
            <ac:picMk id="83" creationId="{16DEFFED-73B0-4BAC-B2C6-8451B621EB7A}"/>
          </ac:picMkLst>
        </pc:picChg>
        <pc:picChg chg="add mod">
          <ac:chgData name="Lukáš Psota - 2N" userId="01a0e882-39e8-4bb7-b3d2-54f4a1681987" providerId="ADAL" clId="{FF59A636-2CDE-419E-B46D-8E2CA155F4B0}" dt="2021-05-12T07:53:05.023" v="211"/>
          <ac:picMkLst>
            <pc:docMk/>
            <pc:sldMk cId="254114766" sldId="3329"/>
            <ac:picMk id="112" creationId="{958A7BD9-F160-4656-9FEF-B7DF7FC03D34}"/>
          </ac:picMkLst>
        </pc:picChg>
        <pc:picChg chg="mod">
          <ac:chgData name="Lukáš Psota - 2N" userId="01a0e882-39e8-4bb7-b3d2-54f4a1681987" providerId="ADAL" clId="{FF59A636-2CDE-419E-B46D-8E2CA155F4B0}" dt="2021-05-12T07:53:05.023" v="211"/>
          <ac:picMkLst>
            <pc:docMk/>
            <pc:sldMk cId="254114766" sldId="3329"/>
            <ac:picMk id="115" creationId="{C9056091-6678-48C3-8204-05C5EF9A60E1}"/>
          </ac:picMkLst>
        </pc:picChg>
        <pc:picChg chg="mod">
          <ac:chgData name="Lukáš Psota - 2N" userId="01a0e882-39e8-4bb7-b3d2-54f4a1681987" providerId="ADAL" clId="{FF59A636-2CDE-419E-B46D-8E2CA155F4B0}" dt="2021-05-12T07:53:05.023" v="211"/>
          <ac:picMkLst>
            <pc:docMk/>
            <pc:sldMk cId="254114766" sldId="3329"/>
            <ac:picMk id="116" creationId="{7C6D862C-305F-498A-ABD5-4B24B638F026}"/>
          </ac:picMkLst>
        </pc:picChg>
        <pc:picChg chg="mod">
          <ac:chgData name="Lukáš Psota - 2N" userId="01a0e882-39e8-4bb7-b3d2-54f4a1681987" providerId="ADAL" clId="{FF59A636-2CDE-419E-B46D-8E2CA155F4B0}" dt="2021-05-12T07:53:05.023" v="211"/>
          <ac:picMkLst>
            <pc:docMk/>
            <pc:sldMk cId="254114766" sldId="3329"/>
            <ac:picMk id="117" creationId="{EF5AEBA3-5EBE-46AE-8CBD-E8DB9EBDDB9D}"/>
          </ac:picMkLst>
        </pc:picChg>
        <pc:picChg chg="mod">
          <ac:chgData name="Lukáš Psota - 2N" userId="01a0e882-39e8-4bb7-b3d2-54f4a1681987" providerId="ADAL" clId="{FF59A636-2CDE-419E-B46D-8E2CA155F4B0}" dt="2021-05-12T07:53:05.023" v="211"/>
          <ac:picMkLst>
            <pc:docMk/>
            <pc:sldMk cId="254114766" sldId="3329"/>
            <ac:picMk id="146" creationId="{37E50FA1-5070-40E0-AAC2-34819197BE7D}"/>
          </ac:picMkLst>
        </pc:picChg>
        <pc:picChg chg="mod">
          <ac:chgData name="Lukáš Psota - 2N" userId="01a0e882-39e8-4bb7-b3d2-54f4a1681987" providerId="ADAL" clId="{FF59A636-2CDE-419E-B46D-8E2CA155F4B0}" dt="2021-05-12T07:53:05.023" v="211"/>
          <ac:picMkLst>
            <pc:docMk/>
            <pc:sldMk cId="254114766" sldId="3329"/>
            <ac:picMk id="147" creationId="{2080E943-F6FE-469A-87FE-977E233F6EC7}"/>
          </ac:picMkLst>
        </pc:picChg>
        <pc:picChg chg="mod">
          <ac:chgData name="Lukáš Psota - 2N" userId="01a0e882-39e8-4bb7-b3d2-54f4a1681987" providerId="ADAL" clId="{FF59A636-2CDE-419E-B46D-8E2CA155F4B0}" dt="2021-05-12T07:53:05.023" v="211"/>
          <ac:picMkLst>
            <pc:docMk/>
            <pc:sldMk cId="254114766" sldId="3329"/>
            <ac:picMk id="148" creationId="{EEACE320-71BE-47EE-AF61-4BE66444E3EE}"/>
          </ac:picMkLst>
        </pc:picChg>
      </pc:sldChg>
      <pc:sldChg chg="addSp delSp modSp add del mod">
        <pc:chgData name="Lukáš Psota - 2N" userId="01a0e882-39e8-4bb7-b3d2-54f4a1681987" providerId="ADAL" clId="{FF59A636-2CDE-419E-B46D-8E2CA155F4B0}" dt="2021-05-12T14:05:12.710" v="419" actId="47"/>
        <pc:sldMkLst>
          <pc:docMk/>
          <pc:sldMk cId="808446271" sldId="3330"/>
        </pc:sldMkLst>
        <pc:spChg chg="add del mod">
          <ac:chgData name="Lukáš Psota - 2N" userId="01a0e882-39e8-4bb7-b3d2-54f4a1681987" providerId="ADAL" clId="{FF59A636-2CDE-419E-B46D-8E2CA155F4B0}" dt="2021-05-12T14:03:29.343" v="412" actId="931"/>
          <ac:spMkLst>
            <pc:docMk/>
            <pc:sldMk cId="808446271" sldId="3330"/>
            <ac:spMk id="3" creationId="{7606711B-AAE5-464E-B3B9-74C4312A5ED4}"/>
          </ac:spMkLst>
        </pc:spChg>
        <pc:spChg chg="add del mod">
          <ac:chgData name="Lukáš Psota - 2N" userId="01a0e882-39e8-4bb7-b3d2-54f4a1681987" providerId="ADAL" clId="{FF59A636-2CDE-419E-B46D-8E2CA155F4B0}" dt="2021-05-12T14:04:50.785" v="415" actId="931"/>
          <ac:spMkLst>
            <pc:docMk/>
            <pc:sldMk cId="808446271" sldId="3330"/>
            <ac:spMk id="7" creationId="{9C684142-AB82-4856-8CFA-CA2C63AFC9CB}"/>
          </ac:spMkLst>
        </pc:spChg>
        <pc:spChg chg="add mod">
          <ac:chgData name="Lukáš Psota - 2N" userId="01a0e882-39e8-4bb7-b3d2-54f4a1681987" providerId="ADAL" clId="{FF59A636-2CDE-419E-B46D-8E2CA155F4B0}" dt="2021-05-12T14:04:59.941" v="418" actId="478"/>
          <ac:spMkLst>
            <pc:docMk/>
            <pc:sldMk cId="808446271" sldId="3330"/>
            <ac:spMk id="12" creationId="{D71E4C99-D42D-4725-AB4C-7B12870F86B2}"/>
          </ac:spMkLst>
        </pc:spChg>
        <pc:spChg chg="mod">
          <ac:chgData name="Lukáš Psota - 2N" userId="01a0e882-39e8-4bb7-b3d2-54f4a1681987" providerId="ADAL" clId="{FF59A636-2CDE-419E-B46D-8E2CA155F4B0}" dt="2021-05-12T14:02:12.641" v="410" actId="1076"/>
          <ac:spMkLst>
            <pc:docMk/>
            <pc:sldMk cId="808446271" sldId="3330"/>
            <ac:spMk id="20" creationId="{96D7B07B-B26B-443C-95E5-0CCBC496BAB5}"/>
          </ac:spMkLst>
        </pc:spChg>
        <pc:picChg chg="add del mod">
          <ac:chgData name="Lukáš Psota - 2N" userId="01a0e882-39e8-4bb7-b3d2-54f4a1681987" providerId="ADAL" clId="{FF59A636-2CDE-419E-B46D-8E2CA155F4B0}" dt="2021-05-12T14:03:38.490" v="414" actId="478"/>
          <ac:picMkLst>
            <pc:docMk/>
            <pc:sldMk cId="808446271" sldId="3330"/>
            <ac:picMk id="5" creationId="{946FA40C-F4ED-4D4A-93EC-19E9EF348D6D}"/>
          </ac:picMkLst>
        </pc:picChg>
        <pc:picChg chg="del">
          <ac:chgData name="Lukáš Psota - 2N" userId="01a0e882-39e8-4bb7-b3d2-54f4a1681987" providerId="ADAL" clId="{FF59A636-2CDE-419E-B46D-8E2CA155F4B0}" dt="2021-05-12T14:02:14.604" v="411" actId="478"/>
          <ac:picMkLst>
            <pc:docMk/>
            <pc:sldMk cId="808446271" sldId="3330"/>
            <ac:picMk id="9" creationId="{CBB37665-576A-4648-8AC3-32CA07826238}"/>
          </ac:picMkLst>
        </pc:picChg>
        <pc:picChg chg="add del mod">
          <ac:chgData name="Lukáš Psota - 2N" userId="01a0e882-39e8-4bb7-b3d2-54f4a1681987" providerId="ADAL" clId="{FF59A636-2CDE-419E-B46D-8E2CA155F4B0}" dt="2021-05-12T14:04:59.941" v="418" actId="478"/>
          <ac:picMkLst>
            <pc:docMk/>
            <pc:sldMk cId="808446271" sldId="3330"/>
            <ac:picMk id="10" creationId="{E8C0A9C6-4471-4D0A-9285-924166ED970C}"/>
          </ac:picMkLst>
        </pc:picChg>
      </pc:sldChg>
      <pc:sldMasterChg chg="delSldLayout">
        <pc:chgData name="Lukáš Psota - 2N" userId="01a0e882-39e8-4bb7-b3d2-54f4a1681987" providerId="ADAL" clId="{FF59A636-2CDE-419E-B46D-8E2CA155F4B0}" dt="2021-05-12T07:59:26.180" v="391" actId="47"/>
        <pc:sldMasterMkLst>
          <pc:docMk/>
          <pc:sldMasterMk cId="3250872157" sldId="2147483648"/>
        </pc:sldMasterMkLst>
        <pc:sldLayoutChg chg="del">
          <pc:chgData name="Lukáš Psota - 2N" userId="01a0e882-39e8-4bb7-b3d2-54f4a1681987" providerId="ADAL" clId="{FF59A636-2CDE-419E-B46D-8E2CA155F4B0}" dt="2021-05-12T07:59:26.180" v="391" actId="47"/>
          <pc:sldLayoutMkLst>
            <pc:docMk/>
            <pc:sldMasterMk cId="3250872157" sldId="2147483648"/>
            <pc:sldLayoutMk cId="2525167099" sldId="214748380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xis365-my.sharepoint.com/personal/tomasv_axis_com/Documents/studie/omdia_access-control-intelligence-database-2020.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5942572441163"/>
          <c:y val="7.4475794692330122E-2"/>
          <c:w val="0.84602019618273316"/>
          <c:h val="0.88166666666666671"/>
        </c:manualLayout>
      </c:layout>
      <c:barChart>
        <c:barDir val="col"/>
        <c:grouping val="clustered"/>
        <c:varyColors val="0"/>
        <c:ser>
          <c:idx val="0"/>
          <c:order val="0"/>
          <c:spPr>
            <a:solidFill>
              <a:schemeClr val="accent1">
                <a:alpha val="70000"/>
              </a:schemeClr>
            </a:solidFill>
            <a:ln>
              <a:noFill/>
            </a:ln>
            <a:effectLst/>
          </c:spPr>
          <c:invertIfNegative val="0"/>
          <c:cat>
            <c:strRef>
              <c:f>'World Reader Type'!$B$8:$B$18</c:f>
              <c:strCache>
                <c:ptCount val="11"/>
                <c:pt idx="0">
                  <c:v>Magnetic Stripe</c:v>
                </c:pt>
                <c:pt idx="2">
                  <c:v>Smart Card</c:v>
                </c:pt>
                <c:pt idx="4">
                  <c:v>Bluetooth</c:v>
                </c:pt>
                <c:pt idx="6">
                  <c:v>Proximity</c:v>
                </c:pt>
                <c:pt idx="8">
                  <c:v>Biometric</c:v>
                </c:pt>
                <c:pt idx="10">
                  <c:v>Multi-technology</c:v>
                </c:pt>
              </c:strCache>
            </c:strRef>
          </c:cat>
          <c:val>
            <c:numRef>
              <c:f>'World Reader Type'!$J$8:$J$18</c:f>
              <c:numCache>
                <c:formatCode>General</c:formatCode>
                <c:ptCount val="11"/>
                <c:pt idx="0" formatCode="0.0%">
                  <c:v>-0.11291113435732736</c:v>
                </c:pt>
                <c:pt idx="2" formatCode="0.0%">
                  <c:v>6.864635016316889E-2</c:v>
                </c:pt>
                <c:pt idx="4" formatCode="0.0%">
                  <c:v>0.23908526106155992</c:v>
                </c:pt>
                <c:pt idx="6" formatCode="0.0%">
                  <c:v>-9.7818605238686573E-2</c:v>
                </c:pt>
                <c:pt idx="8" formatCode="0.0%">
                  <c:v>7.8709056790840393E-2</c:v>
                </c:pt>
                <c:pt idx="10" formatCode="0.0%">
                  <c:v>5.2012721997663824E-2</c:v>
                </c:pt>
              </c:numCache>
            </c:numRef>
          </c:val>
          <c:extLst>
            <c:ext xmlns:c16="http://schemas.microsoft.com/office/drawing/2014/chart" uri="{C3380CC4-5D6E-409C-BE32-E72D297353CC}">
              <c16:uniqueId val="{00000000-11C3-4C75-B51C-6BDE975C50ED}"/>
            </c:ext>
          </c:extLst>
        </c:ser>
        <c:dLbls>
          <c:showLegendKey val="0"/>
          <c:showVal val="0"/>
          <c:showCatName val="0"/>
          <c:showSerName val="0"/>
          <c:showPercent val="0"/>
          <c:showBubbleSize val="0"/>
        </c:dLbls>
        <c:gapWidth val="80"/>
        <c:overlap val="25"/>
        <c:axId val="1801927648"/>
        <c:axId val="1801927232"/>
      </c:barChart>
      <c:catAx>
        <c:axId val="1801927648"/>
        <c:scaling>
          <c:orientation val="minMax"/>
        </c:scaling>
        <c:delete val="0"/>
        <c:axPos val="b"/>
        <c:numFmt formatCode="General" sourceLinked="1"/>
        <c:majorTickMark val="out"/>
        <c:minorTickMark val="none"/>
        <c:tickLblPos val="nextTo"/>
        <c:spPr>
          <a:noFill/>
          <a:ln w="1587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cap="none" spc="20" normalizeH="0" baseline="0">
                <a:solidFill>
                  <a:schemeClr val="tx1"/>
                </a:solidFill>
                <a:latin typeface="+mn-lt"/>
                <a:ea typeface="+mn-ea"/>
                <a:cs typeface="+mn-cs"/>
              </a:defRPr>
            </a:pPr>
            <a:endParaRPr lang="cs-CZ"/>
          </a:p>
        </c:txPr>
        <c:crossAx val="1801927232"/>
        <c:crosses val="autoZero"/>
        <c:auto val="1"/>
        <c:lblAlgn val="ctr"/>
        <c:lblOffset val="100"/>
        <c:noMultiLvlLbl val="0"/>
      </c:catAx>
      <c:valAx>
        <c:axId val="1801927232"/>
        <c:scaling>
          <c:orientation val="minMax"/>
        </c:scaling>
        <c:delete val="0"/>
        <c:axPos val="l"/>
        <c:majorGridlines>
          <c:spPr>
            <a:ln w="9525" cap="flat" cmpd="sng" algn="ctr">
              <a:solidFill>
                <a:schemeClr val="tx1">
                  <a:lumMod val="5000"/>
                  <a:lumOff val="9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2"/>
                </a:solidFill>
                <a:latin typeface="+mn-lt"/>
                <a:ea typeface="+mn-ea"/>
                <a:cs typeface="+mn-cs"/>
              </a:defRPr>
            </a:pPr>
            <a:endParaRPr lang="cs-CZ"/>
          </a:p>
        </c:txPr>
        <c:crossAx val="180192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strRef>
              <c:f>List1!$B$1</c:f>
              <c:strCache>
                <c:ptCount val="1"/>
                <c:pt idx="0">
                  <c:v>Sloupec1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List1!$A$2:$A$8</c:f>
              <c:numCache>
                <c:formatCode>General</c:formatCode>
                <c:ptCount val="7"/>
                <c:pt idx="0">
                  <c:v>2018</c:v>
                </c:pt>
                <c:pt idx="1">
                  <c:v>2019</c:v>
                </c:pt>
                <c:pt idx="2">
                  <c:v>2020</c:v>
                </c:pt>
                <c:pt idx="3">
                  <c:v>2021</c:v>
                </c:pt>
                <c:pt idx="4">
                  <c:v>2022</c:v>
                </c:pt>
                <c:pt idx="5">
                  <c:v>2023</c:v>
                </c:pt>
                <c:pt idx="6">
                  <c:v>2024</c:v>
                </c:pt>
              </c:numCache>
            </c:numRef>
          </c:xVal>
          <c:yVal>
            <c:numRef>
              <c:f>List1!$B$2:$B$8</c:f>
              <c:numCache>
                <c:formatCode>General</c:formatCode>
                <c:ptCount val="7"/>
                <c:pt idx="0">
                  <c:v>3</c:v>
                </c:pt>
                <c:pt idx="1">
                  <c:v>10</c:v>
                </c:pt>
                <c:pt idx="2">
                  <c:v>23</c:v>
                </c:pt>
                <c:pt idx="3">
                  <c:v>45</c:v>
                </c:pt>
                <c:pt idx="4">
                  <c:v>75</c:v>
                </c:pt>
                <c:pt idx="5">
                  <c:v>110</c:v>
                </c:pt>
                <c:pt idx="6">
                  <c:v>155</c:v>
                </c:pt>
              </c:numCache>
            </c:numRef>
          </c:yVal>
          <c:smooth val="1"/>
          <c:extLst>
            <c:ext xmlns:c16="http://schemas.microsoft.com/office/drawing/2014/chart" uri="{C3380CC4-5D6E-409C-BE32-E72D297353CC}">
              <c16:uniqueId val="{00000000-EC6B-4890-83D7-AEDC08C9E3B9}"/>
            </c:ext>
          </c:extLst>
        </c:ser>
        <c:dLbls>
          <c:showLegendKey val="0"/>
          <c:showVal val="0"/>
          <c:showCatName val="0"/>
          <c:showSerName val="0"/>
          <c:showPercent val="0"/>
          <c:showBubbleSize val="0"/>
        </c:dLbls>
        <c:axId val="825411392"/>
        <c:axId val="474757056"/>
      </c:scatterChart>
      <c:valAx>
        <c:axId val="825411392"/>
        <c:scaling>
          <c:orientation val="minMax"/>
          <c:max val="2024"/>
          <c:min val="2018"/>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474757056"/>
        <c:crosses val="autoZero"/>
        <c:crossBetween val="midCat"/>
      </c:valAx>
      <c:valAx>
        <c:axId val="474757056"/>
        <c:scaling>
          <c:orientation val="minMax"/>
          <c:max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25411392"/>
        <c:crosses val="autoZero"/>
        <c:crossBetween val="midCat"/>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List1!$B$1</c:f>
              <c:strCache>
                <c:ptCount val="1"/>
                <c:pt idx="0">
                  <c:v>Average time to open (in seconds)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HID</c:v>
                </c:pt>
                <c:pt idx="1">
                  <c:v>HID Signo</c:v>
                </c:pt>
                <c:pt idx="2">
                  <c:v>STID</c:v>
                </c:pt>
                <c:pt idx="3">
                  <c:v>Openpath</c:v>
                </c:pt>
                <c:pt idx="4">
                  <c:v>2N (old version)</c:v>
                </c:pt>
                <c:pt idx="5">
                  <c:v>2N WaveKey</c:v>
                </c:pt>
              </c:strCache>
            </c:strRef>
          </c:cat>
          <c:val>
            <c:numRef>
              <c:f>List1!$B$2:$B$7</c:f>
              <c:numCache>
                <c:formatCode>General</c:formatCode>
                <c:ptCount val="6"/>
                <c:pt idx="0">
                  <c:v>1.6</c:v>
                </c:pt>
                <c:pt idx="1">
                  <c:v>1.2</c:v>
                </c:pt>
                <c:pt idx="2">
                  <c:v>2.1</c:v>
                </c:pt>
                <c:pt idx="3">
                  <c:v>0.76</c:v>
                </c:pt>
                <c:pt idx="4">
                  <c:v>1.9</c:v>
                </c:pt>
                <c:pt idx="5">
                  <c:v>0.3</c:v>
                </c:pt>
              </c:numCache>
            </c:numRef>
          </c:val>
          <c:extLst>
            <c:ext xmlns:c16="http://schemas.microsoft.com/office/drawing/2014/chart" uri="{C3380CC4-5D6E-409C-BE32-E72D297353CC}">
              <c16:uniqueId val="{00000000-690A-4E46-A5F9-F4A584E145E9}"/>
            </c:ext>
          </c:extLst>
        </c:ser>
        <c:dLbls>
          <c:dLblPos val="ctr"/>
          <c:showLegendKey val="0"/>
          <c:showVal val="1"/>
          <c:showCatName val="0"/>
          <c:showSerName val="0"/>
          <c:showPercent val="0"/>
          <c:showBubbleSize val="0"/>
        </c:dLbls>
        <c:gapWidth val="182"/>
        <c:axId val="724724735"/>
        <c:axId val="714704287"/>
      </c:barChart>
      <c:catAx>
        <c:axId val="724724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cs-CZ"/>
          </a:p>
        </c:txPr>
        <c:crossAx val="714704287"/>
        <c:crosses val="autoZero"/>
        <c:auto val="1"/>
        <c:lblAlgn val="ctr"/>
        <c:lblOffset val="100"/>
        <c:noMultiLvlLbl val="0"/>
      </c:catAx>
      <c:valAx>
        <c:axId val="7147042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cs-CZ"/>
          </a:p>
        </c:txPr>
        <c:crossAx val="724724735"/>
        <c:crosses val="autoZero"/>
        <c:crossBetween val="between"/>
      </c:valAx>
      <c:spPr>
        <a:noFill/>
        <a:ln>
          <a:noFill/>
        </a:ln>
        <a:effectLst/>
      </c:spPr>
    </c:plotArea>
    <c:legend>
      <c:legendPos val="b"/>
      <c:layout>
        <c:manualLayout>
          <c:xMode val="edge"/>
          <c:yMode val="edge"/>
          <c:x val="0.68731151352632003"/>
          <c:y val="0.91256249751993967"/>
          <c:w val="0.29318997742839703"/>
          <c:h val="6.85394428792508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23484404111925E-2"/>
          <c:y val="1.6572003041038539E-2"/>
          <c:w val="0.92123234807834953"/>
          <c:h val="0.90047532034140387"/>
        </c:manualLayout>
      </c:layout>
      <c:barChart>
        <c:barDir val="col"/>
        <c:grouping val="clustered"/>
        <c:varyColors val="0"/>
        <c:ser>
          <c:idx val="0"/>
          <c:order val="0"/>
          <c:tx>
            <c:strRef>
              <c:f>List1!$F$7</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List1!$E$8:$E$10</c:f>
              <c:strCache>
                <c:ptCount val="3"/>
                <c:pt idx="0">
                  <c:v>Android 8 &amp; 9</c:v>
                </c:pt>
                <c:pt idx="1">
                  <c:v>Android 10 &amp; 11</c:v>
                </c:pt>
                <c:pt idx="2">
                  <c:v>iOS</c:v>
                </c:pt>
              </c:strCache>
            </c:strRef>
          </c:cat>
          <c:val>
            <c:numRef>
              <c:f>List1!$F$8:$F$10</c:f>
              <c:numCache>
                <c:formatCode>General</c:formatCode>
                <c:ptCount val="3"/>
              </c:numCache>
            </c:numRef>
          </c:val>
          <c:extLst>
            <c:ext xmlns:c16="http://schemas.microsoft.com/office/drawing/2014/chart" uri="{C3380CC4-5D6E-409C-BE32-E72D297353CC}">
              <c16:uniqueId val="{00000000-6387-4420-AB28-9040123E949F}"/>
            </c:ext>
          </c:extLst>
        </c:ser>
        <c:ser>
          <c:idx val="1"/>
          <c:order val="1"/>
          <c:tx>
            <c:strRef>
              <c:f>List1!$G$7</c:f>
              <c:strCache>
                <c:ptCount val="1"/>
                <c:pt idx="0">
                  <c:v>under 1second </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6387-4420-AB28-9040123E949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6387-4420-AB28-9040123E949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6-6387-4420-AB28-9040123E949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List1!$E$8:$E$10</c:f>
              <c:strCache>
                <c:ptCount val="3"/>
                <c:pt idx="0">
                  <c:v>Android 8 &amp; 9</c:v>
                </c:pt>
                <c:pt idx="1">
                  <c:v>Android 10 &amp; 11</c:v>
                </c:pt>
                <c:pt idx="2">
                  <c:v>iOS</c:v>
                </c:pt>
              </c:strCache>
            </c:strRef>
          </c:cat>
          <c:val>
            <c:numRef>
              <c:f>List1!$G$8:$G$10</c:f>
              <c:numCache>
                <c:formatCode>0%</c:formatCode>
                <c:ptCount val="3"/>
                <c:pt idx="0">
                  <c:v>0.91990000000000005</c:v>
                </c:pt>
                <c:pt idx="1">
                  <c:v>0.95920000000000005</c:v>
                </c:pt>
                <c:pt idx="2">
                  <c:v>0.98660000000000003</c:v>
                </c:pt>
              </c:numCache>
            </c:numRef>
          </c:val>
          <c:extLst>
            <c:ext xmlns:c16="http://schemas.microsoft.com/office/drawing/2014/chart" uri="{C3380CC4-5D6E-409C-BE32-E72D297353CC}">
              <c16:uniqueId val="{00000007-6387-4420-AB28-9040123E949F}"/>
            </c:ext>
          </c:extLst>
        </c:ser>
        <c:dLbls>
          <c:showLegendKey val="0"/>
          <c:showVal val="0"/>
          <c:showCatName val="0"/>
          <c:showSerName val="0"/>
          <c:showPercent val="0"/>
          <c:showBubbleSize val="0"/>
        </c:dLbls>
        <c:gapWidth val="219"/>
        <c:overlap val="-27"/>
        <c:axId val="1826696640"/>
        <c:axId val="1826697056"/>
      </c:barChart>
      <c:catAx>
        <c:axId val="18266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826697056"/>
        <c:crosses val="autoZero"/>
        <c:auto val="1"/>
        <c:lblAlgn val="ctr"/>
        <c:lblOffset val="100"/>
        <c:noMultiLvlLbl val="0"/>
      </c:catAx>
      <c:valAx>
        <c:axId val="18266970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82669664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11A0583-E03D-47D7-B3D0-C5DEFBCD98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D22BD8D6-A0BA-48D3-8006-6384CC1EA2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FC514-3669-4964-9F06-940A6F83317B}" type="datetimeFigureOut">
              <a:rPr lang="cs-CZ" smtClean="0"/>
              <a:t>27.08.2021</a:t>
            </a:fld>
            <a:endParaRPr lang="cs-CZ"/>
          </a:p>
        </p:txBody>
      </p:sp>
      <p:sp>
        <p:nvSpPr>
          <p:cNvPr id="4" name="Zástupný symbol pro zápatí 3">
            <a:extLst>
              <a:ext uri="{FF2B5EF4-FFF2-40B4-BE49-F238E27FC236}">
                <a16:creationId xmlns:a16="http://schemas.microsoft.com/office/drawing/2014/main" id="{AC220AAF-5EFD-4E35-8D04-B4FC88FBED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63587E6-AAD2-421A-8E7D-7CE939F7B4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D1689-6874-444A-BA38-38A4C45A7326}" type="slidenum">
              <a:rPr lang="cs-CZ" smtClean="0"/>
              <a:t>‹#›</a:t>
            </a:fld>
            <a:endParaRPr lang="cs-CZ"/>
          </a:p>
        </p:txBody>
      </p:sp>
    </p:spTree>
    <p:extLst>
      <p:ext uri="{BB962C8B-B14F-4D97-AF65-F5344CB8AC3E}">
        <p14:creationId xmlns:p14="http://schemas.microsoft.com/office/powerpoint/2010/main" val="228862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C32DB-C39F-490C-9FCA-C4260FEF780E}" type="datetimeFigureOut">
              <a:rPr lang="cs-CZ" smtClean="0"/>
              <a:t>27.08.2021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27395-DD76-440B-8115-85501144C663}" type="slidenum">
              <a:rPr lang="cs-CZ" smtClean="0"/>
              <a:t>‹#›</a:t>
            </a:fld>
            <a:endParaRPr lang="cs-CZ"/>
          </a:p>
        </p:txBody>
      </p:sp>
    </p:spTree>
    <p:extLst>
      <p:ext uri="{BB962C8B-B14F-4D97-AF65-F5344CB8AC3E}">
        <p14:creationId xmlns:p14="http://schemas.microsoft.com/office/powerpoint/2010/main" val="93872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8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10</a:t>
            </a:fld>
            <a:endParaRPr lang="cs-CZ"/>
          </a:p>
        </p:txBody>
      </p:sp>
    </p:spTree>
    <p:extLst>
      <p:ext uri="{BB962C8B-B14F-4D97-AF65-F5344CB8AC3E}">
        <p14:creationId xmlns:p14="http://schemas.microsoft.com/office/powerpoint/2010/main" val="3309039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err="1">
                <a:solidFill>
                  <a:srgbClr val="161616"/>
                </a:solidFill>
                <a:effectLst/>
                <a:latin typeface="gotham"/>
              </a:rPr>
              <a:t>WaveKey</a:t>
            </a:r>
            <a:r>
              <a:rPr lang="en-US" b="0" i="0" dirty="0">
                <a:solidFill>
                  <a:srgbClr val="161616"/>
                </a:solidFill>
                <a:effectLst/>
                <a:latin typeface="gotham"/>
              </a:rPr>
              <a:t> opens the door in 0.3 seconds, so you won’t have any problems using it in a busy office environment. The secret lies in its unique pre-authentication system of up to 8 mobile phones within the reader’s range.</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Far quicker authentication means a frictionless passage throughout the building, cutting time spent at the door and avoiding queues from forming.</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11</a:t>
            </a:fld>
            <a:endParaRPr lang="cs-CZ"/>
          </a:p>
        </p:txBody>
      </p:sp>
    </p:spTree>
    <p:extLst>
      <p:ext uri="{BB962C8B-B14F-4D97-AF65-F5344CB8AC3E}">
        <p14:creationId xmlns:p14="http://schemas.microsoft.com/office/powerpoint/2010/main" val="825444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people are to move from cards to more secure and convenient mobile credentials, then time to authenticate needs to be similar to that of a card. One of the advancements we have made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brand new </a:t>
            </a:r>
            <a:r>
              <a:rPr lang="cs-CZ" sz="1800" dirty="0">
                <a:effectLst/>
                <a:latin typeface="Calibri" panose="020F0502020204030204" pitchFamily="34" charset="0"/>
                <a:ea typeface="Calibri" panose="020F0502020204030204" pitchFamily="34" charset="0"/>
                <a:cs typeface="Times New Roman" panose="02020603050405020304" pitchFamily="18" charset="0"/>
              </a:rPr>
              <a:t>2N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WaveKey</a:t>
            </a:r>
            <a:r>
              <a:rPr lang="cs-CZ" sz="1800" dirty="0">
                <a:effectLst/>
                <a:latin typeface="Calibri" panose="020F0502020204030204" pitchFamily="34" charset="0"/>
                <a:ea typeface="Calibri" panose="020F0502020204030204" pitchFamily="34" charset="0"/>
                <a:cs typeface="Times New Roman" panose="02020603050405020304" pitchFamily="18" charset="0"/>
              </a:rPr>
              <a:t> technology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to pre authenticate </a:t>
            </a:r>
            <a:r>
              <a:rPr lang="cs-CZ" sz="1800" dirty="0">
                <a:effectLst/>
                <a:latin typeface="Calibri" panose="020F0502020204030204" pitchFamily="34" charset="0"/>
                <a:ea typeface="Calibri" panose="020F0502020204030204" pitchFamily="34" charset="0"/>
                <a:cs typeface="Times New Roman" panose="02020603050405020304" pitchFamily="18" charset="0"/>
              </a:rPr>
              <a:t>up to 8</a:t>
            </a:r>
            <a:r>
              <a:rPr lang="en-US" sz="1800" dirty="0">
                <a:effectLst/>
                <a:latin typeface="Calibri" panose="020F0502020204030204" pitchFamily="34" charset="0"/>
                <a:ea typeface="Calibri" panose="020F0502020204030204" pitchFamily="34" charset="0"/>
                <a:cs typeface="Times New Roman" panose="02020603050405020304" pitchFamily="18" charset="0"/>
              </a:rPr>
              <a:t> users’ phone</a:t>
            </a:r>
            <a:r>
              <a:rPr lang="cs-CZ" sz="1800" dirty="0">
                <a:effectLst/>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before they arrive at the door. When they touch the reader, it’s already primed to open the door...instantly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within</a:t>
            </a:r>
            <a:r>
              <a:rPr lang="cs-CZ" sz="1800" dirty="0">
                <a:effectLst/>
                <a:latin typeface="Calibri" panose="020F0502020204030204" pitchFamily="34" charset="0"/>
                <a:ea typeface="Calibri" panose="020F0502020204030204" pitchFamily="34" charset="0"/>
                <a:cs typeface="Times New Roman" panose="02020603050405020304" pitchFamily="18" charset="0"/>
              </a:rPr>
              <a:t> 0.3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seconds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cs typeface="Calibri"/>
            </a:endParaRP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57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The</a:t>
            </a:r>
            <a:r>
              <a:rPr lang="cs-CZ" dirty="0"/>
              <a:t> speed </a:t>
            </a:r>
            <a:r>
              <a:rPr lang="cs-CZ" dirty="0" err="1"/>
              <a:t>is</a:t>
            </a:r>
            <a:r>
              <a:rPr lang="cs-CZ" dirty="0"/>
              <a:t> not </a:t>
            </a:r>
            <a:r>
              <a:rPr lang="cs-CZ" dirty="0" err="1"/>
              <a:t>everything</a:t>
            </a:r>
            <a:r>
              <a:rPr lang="cs-CZ" dirty="0"/>
              <a:t>…</a:t>
            </a:r>
            <a:r>
              <a:rPr lang="cs-CZ" dirty="0" err="1"/>
              <a:t>it</a:t>
            </a:r>
            <a:r>
              <a:rPr lang="cs-CZ" dirty="0"/>
              <a:t> </a:t>
            </a:r>
            <a:r>
              <a:rPr lang="cs-CZ" dirty="0" err="1"/>
              <a:t>is</a:t>
            </a:r>
            <a:r>
              <a:rPr lang="cs-CZ" dirty="0"/>
              <a:t> </a:t>
            </a:r>
            <a:r>
              <a:rPr lang="cs-CZ" dirty="0" err="1"/>
              <a:t>great</a:t>
            </a:r>
            <a:r>
              <a:rPr lang="cs-CZ" dirty="0"/>
              <a:t> </a:t>
            </a:r>
            <a:r>
              <a:rPr lang="cs-CZ" dirty="0" err="1"/>
              <a:t>if</a:t>
            </a:r>
            <a:r>
              <a:rPr lang="cs-CZ" dirty="0"/>
              <a:t> I open </a:t>
            </a:r>
            <a:r>
              <a:rPr lang="cs-CZ" dirty="0" err="1"/>
              <a:t>the</a:t>
            </a:r>
            <a:r>
              <a:rPr lang="cs-CZ" dirty="0"/>
              <a:t> </a:t>
            </a:r>
            <a:r>
              <a:rPr lang="cs-CZ" dirty="0" err="1"/>
              <a:t>door</a:t>
            </a:r>
            <a:r>
              <a:rPr lang="cs-CZ" dirty="0"/>
              <a:t> </a:t>
            </a:r>
            <a:r>
              <a:rPr lang="cs-CZ" dirty="0" err="1"/>
              <a:t>within</a:t>
            </a:r>
            <a:r>
              <a:rPr lang="cs-CZ" dirty="0"/>
              <a:t> a 1sec, </a:t>
            </a:r>
            <a:r>
              <a:rPr lang="cs-CZ" dirty="0" err="1"/>
              <a:t>however</a:t>
            </a:r>
            <a:r>
              <a:rPr lang="cs-CZ" dirty="0"/>
              <a:t> </a:t>
            </a:r>
            <a:r>
              <a:rPr lang="cs-CZ" dirty="0" err="1"/>
              <a:t>the</a:t>
            </a:r>
            <a:r>
              <a:rPr lang="cs-CZ" dirty="0"/>
              <a:t> </a:t>
            </a:r>
            <a:r>
              <a:rPr lang="cs-CZ" dirty="0" err="1"/>
              <a:t>question</a:t>
            </a:r>
            <a:r>
              <a:rPr lang="cs-CZ" dirty="0"/>
              <a:t> </a:t>
            </a:r>
            <a:r>
              <a:rPr lang="cs-CZ" dirty="0" err="1"/>
              <a:t>is</a:t>
            </a:r>
            <a:r>
              <a:rPr lang="cs-CZ" dirty="0"/>
              <a:t> do I </a:t>
            </a:r>
            <a:r>
              <a:rPr lang="cs-CZ" dirty="0" err="1"/>
              <a:t>need</a:t>
            </a:r>
            <a:r>
              <a:rPr lang="cs-CZ" dirty="0"/>
              <a:t> to </a:t>
            </a:r>
            <a:r>
              <a:rPr lang="cs-CZ" dirty="0" err="1"/>
              <a:t>try</a:t>
            </a:r>
            <a:r>
              <a:rPr lang="cs-CZ" dirty="0"/>
              <a:t> </a:t>
            </a:r>
            <a:r>
              <a:rPr lang="cs-CZ" dirty="0" err="1"/>
              <a:t>it</a:t>
            </a:r>
            <a:r>
              <a:rPr lang="cs-CZ" dirty="0"/>
              <a:t> </a:t>
            </a:r>
            <a:r>
              <a:rPr lang="cs-CZ" dirty="0" err="1"/>
              <a:t>several</a:t>
            </a:r>
            <a:r>
              <a:rPr lang="cs-CZ" dirty="0"/>
              <a:t> </a:t>
            </a:r>
            <a:r>
              <a:rPr lang="cs-CZ" dirty="0" err="1"/>
              <a:t>times</a:t>
            </a:r>
            <a:r>
              <a:rPr lang="cs-CZ" dirty="0"/>
              <a:t> </a:t>
            </a:r>
            <a:r>
              <a:rPr lang="cs-CZ" dirty="0" err="1"/>
              <a:t>or</a:t>
            </a:r>
            <a:r>
              <a:rPr lang="cs-CZ" dirty="0"/>
              <a:t> </a:t>
            </a:r>
            <a:r>
              <a:rPr lang="cs-CZ" dirty="0" err="1"/>
              <a:t>does</a:t>
            </a:r>
            <a:r>
              <a:rPr lang="cs-CZ" dirty="0"/>
              <a:t> </a:t>
            </a:r>
            <a:r>
              <a:rPr lang="cs-CZ" dirty="0" err="1"/>
              <a:t>it</a:t>
            </a:r>
            <a:r>
              <a:rPr lang="cs-CZ" dirty="0"/>
              <a:t> </a:t>
            </a:r>
            <a:r>
              <a:rPr lang="cs-CZ" dirty="0" err="1"/>
              <a:t>reliably</a:t>
            </a:r>
            <a:r>
              <a:rPr lang="cs-CZ" dirty="0"/>
              <a:t> </a:t>
            </a:r>
            <a:r>
              <a:rPr lang="cs-CZ" dirty="0" err="1"/>
              <a:t>work</a:t>
            </a:r>
            <a:r>
              <a:rPr lang="cs-CZ" dirty="0"/>
              <a:t> </a:t>
            </a:r>
            <a:r>
              <a:rPr lang="cs-CZ" dirty="0" err="1"/>
              <a:t>at</a:t>
            </a:r>
            <a:r>
              <a:rPr lang="cs-CZ" dirty="0"/>
              <a:t> </a:t>
            </a:r>
            <a:r>
              <a:rPr lang="cs-CZ" dirty="0" err="1"/>
              <a:t>the</a:t>
            </a:r>
            <a:r>
              <a:rPr lang="cs-CZ" dirty="0"/>
              <a:t> </a:t>
            </a:r>
            <a:r>
              <a:rPr lang="cs-CZ" dirty="0" err="1"/>
              <a:t>first</a:t>
            </a:r>
            <a:r>
              <a:rPr lang="cs-CZ" dirty="0"/>
              <a:t> </a:t>
            </a:r>
            <a:r>
              <a:rPr lang="cs-CZ" dirty="0" err="1"/>
              <a:t>attempt</a:t>
            </a:r>
            <a:r>
              <a:rPr lang="cs-CZ" dirty="0"/>
              <a:t>? As </a:t>
            </a:r>
            <a:r>
              <a:rPr lang="cs-CZ" dirty="0" err="1"/>
              <a:t>you</a:t>
            </a:r>
            <a:r>
              <a:rPr lang="cs-CZ" dirty="0"/>
              <a:t> </a:t>
            </a:r>
            <a:r>
              <a:rPr lang="cs-CZ" dirty="0" err="1"/>
              <a:t>saw</a:t>
            </a:r>
            <a:r>
              <a:rPr lang="cs-CZ" dirty="0"/>
              <a:t> </a:t>
            </a:r>
            <a:r>
              <a:rPr lang="cs-CZ" dirty="0" err="1"/>
              <a:t>from</a:t>
            </a:r>
            <a:r>
              <a:rPr lang="cs-CZ" dirty="0"/>
              <a:t> </a:t>
            </a:r>
            <a:r>
              <a:rPr lang="cs-CZ" dirty="0" err="1"/>
              <a:t>the</a:t>
            </a:r>
            <a:r>
              <a:rPr lang="cs-CZ" dirty="0"/>
              <a:t> feedback </a:t>
            </a:r>
            <a:r>
              <a:rPr lang="cs-CZ" dirty="0" err="1"/>
              <a:t>from</a:t>
            </a:r>
            <a:r>
              <a:rPr lang="cs-CZ" dirty="0"/>
              <a:t> </a:t>
            </a:r>
            <a:r>
              <a:rPr lang="cs-CZ" dirty="0" err="1"/>
              <a:t>app</a:t>
            </a:r>
            <a:r>
              <a:rPr lang="cs-CZ" dirty="0"/>
              <a:t> </a:t>
            </a:r>
            <a:r>
              <a:rPr lang="cs-CZ" dirty="0" err="1"/>
              <a:t>stores</a:t>
            </a:r>
            <a:r>
              <a:rPr lang="cs-CZ" dirty="0"/>
              <a:t>, </a:t>
            </a:r>
            <a:r>
              <a:rPr lang="cs-CZ" dirty="0" err="1"/>
              <a:t>there</a:t>
            </a:r>
            <a:r>
              <a:rPr lang="cs-CZ" dirty="0"/>
              <a:t> are plenty </a:t>
            </a:r>
            <a:r>
              <a:rPr lang="cs-CZ" dirty="0" err="1"/>
              <a:t>of</a:t>
            </a:r>
            <a:r>
              <a:rPr lang="cs-CZ" dirty="0"/>
              <a:t> </a:t>
            </a:r>
            <a:r>
              <a:rPr lang="cs-CZ" dirty="0" err="1"/>
              <a:t>users</a:t>
            </a:r>
            <a:r>
              <a:rPr lang="cs-CZ" dirty="0"/>
              <a:t> </a:t>
            </a:r>
            <a:r>
              <a:rPr lang="cs-CZ" dirty="0" err="1"/>
              <a:t>complaing</a:t>
            </a:r>
            <a:r>
              <a:rPr lang="cs-CZ" dirty="0"/>
              <a:t> </a:t>
            </a:r>
            <a:r>
              <a:rPr lang="cs-CZ" dirty="0" err="1"/>
              <a:t>that</a:t>
            </a:r>
            <a:r>
              <a:rPr lang="cs-CZ" dirty="0"/>
              <a:t> </a:t>
            </a:r>
            <a:r>
              <a:rPr lang="cs-CZ" dirty="0" err="1"/>
              <a:t>they</a:t>
            </a:r>
            <a:r>
              <a:rPr lang="cs-CZ" dirty="0"/>
              <a:t> </a:t>
            </a:r>
            <a:r>
              <a:rPr lang="cs-CZ" dirty="0" err="1"/>
              <a:t>need</a:t>
            </a:r>
            <a:r>
              <a:rPr lang="cs-CZ" dirty="0"/>
              <a:t> to </a:t>
            </a:r>
            <a:r>
              <a:rPr lang="cs-CZ" dirty="0" err="1"/>
              <a:t>try</a:t>
            </a:r>
            <a:r>
              <a:rPr lang="cs-CZ" dirty="0"/>
              <a:t> to open </a:t>
            </a:r>
            <a:r>
              <a:rPr lang="cs-CZ" dirty="0" err="1"/>
              <a:t>the</a:t>
            </a:r>
            <a:r>
              <a:rPr lang="cs-CZ" dirty="0"/>
              <a:t> </a:t>
            </a:r>
            <a:r>
              <a:rPr lang="cs-CZ" dirty="0" err="1"/>
              <a:t>door</a:t>
            </a:r>
            <a:r>
              <a:rPr lang="cs-CZ" dirty="0"/>
              <a:t> many </a:t>
            </a:r>
            <a:r>
              <a:rPr lang="cs-CZ" dirty="0" err="1"/>
              <a:t>times</a:t>
            </a:r>
            <a:r>
              <a:rPr lang="cs-CZ" dirty="0"/>
              <a:t>…</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13</a:t>
            </a:fld>
            <a:endParaRPr lang="cs-CZ"/>
          </a:p>
        </p:txBody>
      </p:sp>
    </p:spTree>
    <p:extLst>
      <p:ext uri="{BB962C8B-B14F-4D97-AF65-F5344CB8AC3E}">
        <p14:creationId xmlns:p14="http://schemas.microsoft.com/office/powerpoint/2010/main" val="2039834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61616"/>
                </a:solidFill>
                <a:effectLst/>
                <a:latin typeface="gotham"/>
              </a:rPr>
              <a:t>7 months of intensive testing at a busy office building has produced results. We have tested over 15,000 door openings with 100 different phone models covering 20 brands. You really can trust </a:t>
            </a:r>
            <a:r>
              <a:rPr lang="en-US" b="0" i="0" dirty="0" err="1">
                <a:solidFill>
                  <a:srgbClr val="161616"/>
                </a:solidFill>
                <a:effectLst/>
                <a:latin typeface="gotham"/>
              </a:rPr>
              <a:t>WaveKey</a:t>
            </a:r>
            <a:r>
              <a:rPr lang="en-US" b="0" i="0" dirty="0">
                <a:solidFill>
                  <a:srgbClr val="161616"/>
                </a:solidFill>
                <a:effectLst/>
                <a:latin typeface="gotham"/>
              </a:rPr>
              <a:t>.</a:t>
            </a:r>
            <a:endParaRPr lang="cs-CZ" sz="1200" b="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14</a:t>
            </a:fld>
            <a:endParaRPr lang="cs-CZ"/>
          </a:p>
        </p:txBody>
      </p:sp>
    </p:spTree>
    <p:extLst>
      <p:ext uri="{BB962C8B-B14F-4D97-AF65-F5344CB8AC3E}">
        <p14:creationId xmlns:p14="http://schemas.microsoft.com/office/powerpoint/2010/main" val="56698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 </a:t>
            </a:r>
            <a:r>
              <a:rPr lang="cs-CZ" dirty="0" err="1"/>
              <a:t>lets</a:t>
            </a:r>
            <a:r>
              <a:rPr lang="cs-CZ" dirty="0"/>
              <a:t> </a:t>
            </a:r>
            <a:r>
              <a:rPr lang="cs-CZ" dirty="0" err="1"/>
              <a:t>have</a:t>
            </a:r>
            <a:r>
              <a:rPr lang="cs-CZ" dirty="0"/>
              <a:t> a </a:t>
            </a:r>
            <a:r>
              <a:rPr lang="cs-CZ" dirty="0" err="1"/>
              <a:t>closer</a:t>
            </a:r>
            <a:r>
              <a:rPr lang="cs-CZ" dirty="0"/>
              <a:t> </a:t>
            </a:r>
            <a:r>
              <a:rPr lang="cs-CZ" dirty="0" err="1"/>
              <a:t>look</a:t>
            </a:r>
            <a:r>
              <a:rPr lang="cs-CZ" dirty="0"/>
              <a:t> on these to </a:t>
            </a:r>
            <a:r>
              <a:rPr lang="cs-CZ" dirty="0" err="1"/>
              <a:t>see</a:t>
            </a:r>
            <a:r>
              <a:rPr lang="cs-CZ" dirty="0"/>
              <a:t> </a:t>
            </a:r>
            <a:r>
              <a:rPr lang="cs-CZ" dirty="0" err="1"/>
              <a:t>how</a:t>
            </a:r>
            <a:r>
              <a:rPr lang="cs-CZ" dirty="0"/>
              <a:t> do </a:t>
            </a:r>
            <a:r>
              <a:rPr lang="cs-CZ" dirty="0" err="1"/>
              <a:t>they</a:t>
            </a:r>
            <a:r>
              <a:rPr lang="cs-CZ" dirty="0"/>
              <a:t> </a:t>
            </a:r>
            <a:r>
              <a:rPr lang="cs-CZ" dirty="0" err="1"/>
              <a:t>meet</a:t>
            </a:r>
            <a:r>
              <a:rPr lang="cs-CZ" dirty="0"/>
              <a:t> </a:t>
            </a:r>
            <a:r>
              <a:rPr lang="cs-CZ" dirty="0" err="1"/>
              <a:t>our</a:t>
            </a:r>
            <a:r>
              <a:rPr lang="cs-CZ" dirty="0"/>
              <a:t> vision </a:t>
            </a:r>
            <a:r>
              <a:rPr lang="cs-CZ" dirty="0" err="1"/>
              <a:t>of</a:t>
            </a:r>
            <a:r>
              <a:rPr lang="cs-CZ" dirty="0"/>
              <a:t> </a:t>
            </a:r>
            <a:r>
              <a:rPr lang="cs-CZ" dirty="0" err="1"/>
              <a:t>ideal</a:t>
            </a:r>
            <a:r>
              <a:rPr lang="cs-CZ" dirty="0"/>
              <a:t> AC </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15</a:t>
            </a:fld>
            <a:endParaRPr lang="cs-CZ"/>
          </a:p>
        </p:txBody>
      </p:sp>
    </p:spTree>
    <p:extLst>
      <p:ext uri="{BB962C8B-B14F-4D97-AF65-F5344CB8AC3E}">
        <p14:creationId xmlns:p14="http://schemas.microsoft.com/office/powerpoint/2010/main" val="421029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t>y</a:t>
            </a:r>
            <a:r>
              <a:rPr lang="en-US" sz="1200" dirty="0" err="1"/>
              <a:t>ou</a:t>
            </a:r>
            <a:r>
              <a:rPr lang="en-US" sz="1200" dirty="0"/>
              <a:t> ensure that a nearby phone on the table does not give access to an unauthorized person? </a:t>
            </a:r>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16</a:t>
            </a:fld>
            <a:endParaRPr lang="cs-CZ"/>
          </a:p>
        </p:txBody>
      </p:sp>
    </p:spTree>
    <p:extLst>
      <p:ext uri="{BB962C8B-B14F-4D97-AF65-F5344CB8AC3E}">
        <p14:creationId xmlns:p14="http://schemas.microsoft.com/office/powerpoint/2010/main" val="344519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srgbClr val="7F7F7F"/>
                </a:solidFill>
                <a:latin typeface="Verdana" panose="020B0604030504040204" pitchFamily="34" charset="0"/>
                <a:ea typeface="Verdana" panose="020B0604030504040204" pitchFamily="34" charset="0"/>
              </a:rPr>
              <a:t>Proprietary app with encrypted key exchange and communication</a:t>
            </a:r>
          </a:p>
          <a:p>
            <a:pPr>
              <a:lnSpc>
                <a:spcPct val="107000"/>
              </a:lnSpc>
              <a:spcAft>
                <a:spcPts val="800"/>
              </a:spcAft>
            </a:pPr>
            <a:r>
              <a:rPr lang="en-US" sz="1200" dirty="0">
                <a:solidFill>
                  <a:srgbClr val="7F7F7F"/>
                </a:solidFill>
                <a:latin typeface="Verdana" panose="020B0604030504040204" pitchFamily="34" charset="0"/>
                <a:ea typeface="Verdana" panose="020B0604030504040204" pitchFamily="34" charset="0"/>
              </a:rPr>
              <a:t>User knows where their mobile is almost always</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17</a:t>
            </a:fld>
            <a:endParaRPr lang="cs-CZ"/>
          </a:p>
        </p:txBody>
      </p:sp>
    </p:spTree>
    <p:extLst>
      <p:ext uri="{BB962C8B-B14F-4D97-AF65-F5344CB8AC3E}">
        <p14:creationId xmlns:p14="http://schemas.microsoft.com/office/powerpoint/2010/main" val="192554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Aft>
                <a:spcPts val="2400"/>
              </a:spcAft>
            </a:pPr>
            <a:r>
              <a:rPr lang="cs-CZ" sz="1200" b="0" dirty="0">
                <a:latin typeface="+mn-lt"/>
                <a:ea typeface="Yu Gothic UI"/>
              </a:rPr>
              <a:t>W</a:t>
            </a:r>
            <a:r>
              <a:rPr lang="en-US" sz="1200" b="0" dirty="0">
                <a:latin typeface="+mn-lt"/>
                <a:ea typeface="Yu Gothic UI"/>
              </a:rPr>
              <a:t>hen you don´t open doors from the app</a:t>
            </a:r>
            <a:r>
              <a:rPr lang="cs-CZ" sz="1200" b="0" dirty="0">
                <a:latin typeface="+mn-lt"/>
                <a:ea typeface="Yu Gothic UI"/>
              </a:rPr>
              <a:t>, </a:t>
            </a:r>
            <a:r>
              <a:rPr lang="cs-CZ" sz="1200" b="0" dirty="0" err="1">
                <a:latin typeface="+mn-lt"/>
                <a:ea typeface="Yu Gothic UI"/>
              </a:rPr>
              <a:t>i.e</a:t>
            </a:r>
            <a:r>
              <a:rPr lang="cs-CZ" sz="1200" b="0" dirty="0">
                <a:latin typeface="+mn-lt"/>
                <a:ea typeface="Yu Gothic UI"/>
              </a:rPr>
              <a:t>. i</a:t>
            </a:r>
            <a:r>
              <a:rPr lang="en-US" sz="1200" b="0" dirty="0">
                <a:latin typeface="+mn-lt"/>
                <a:ea typeface="Yu Gothic UI"/>
              </a:rPr>
              <a:t>n </a:t>
            </a:r>
            <a:r>
              <a:rPr lang="cs-CZ" sz="1200" b="0" dirty="0" err="1">
                <a:latin typeface="+mn-lt"/>
                <a:ea typeface="Yu Gothic UI"/>
              </a:rPr>
              <a:t>touch</a:t>
            </a:r>
            <a:r>
              <a:rPr lang="cs-CZ" sz="1200" b="0" dirty="0">
                <a:latin typeface="+mn-lt"/>
                <a:ea typeface="Yu Gothic UI"/>
              </a:rPr>
              <a:t> </a:t>
            </a:r>
            <a:r>
              <a:rPr lang="cs-CZ" sz="1200" b="0" dirty="0" err="1">
                <a:latin typeface="+mn-lt"/>
                <a:ea typeface="Yu Gothic UI"/>
              </a:rPr>
              <a:t>or</a:t>
            </a:r>
            <a:r>
              <a:rPr lang="cs-CZ" sz="1200" b="0" dirty="0">
                <a:latin typeface="+mn-lt"/>
                <a:ea typeface="Yu Gothic UI"/>
              </a:rPr>
              <a:t> </a:t>
            </a:r>
            <a:r>
              <a:rPr lang="cs-CZ" sz="1200" b="0" dirty="0" err="1">
                <a:latin typeface="+mn-lt"/>
                <a:ea typeface="Yu Gothic UI"/>
              </a:rPr>
              <a:t>motion</a:t>
            </a:r>
            <a:r>
              <a:rPr lang="cs-CZ" sz="1200" b="0" dirty="0">
                <a:latin typeface="+mn-lt"/>
                <a:ea typeface="Yu Gothic UI"/>
              </a:rPr>
              <a:t> </a:t>
            </a:r>
            <a:r>
              <a:rPr lang="en-US" sz="1200" b="0" dirty="0">
                <a:latin typeface="+mn-lt"/>
                <a:ea typeface="Yu Gothic UI"/>
              </a:rPr>
              <a:t>mode</a:t>
            </a:r>
            <a:r>
              <a:rPr lang="cs-CZ" sz="1200" b="0" dirty="0">
                <a:latin typeface="+mn-lt"/>
                <a:ea typeface="Yu Gothic UI"/>
              </a:rPr>
              <a:t> r</a:t>
            </a:r>
            <a:r>
              <a:rPr lang="en-US" sz="1100" b="0" dirty="0" err="1">
                <a:latin typeface="+mn-lt"/>
                <a:ea typeface="Yu Gothic UI"/>
              </a:rPr>
              <a:t>eader</a:t>
            </a:r>
            <a:r>
              <a:rPr lang="en-US" sz="1100" b="0" dirty="0">
                <a:latin typeface="+mn-lt"/>
                <a:ea typeface="Yu Gothic UI"/>
              </a:rPr>
              <a:t> should know if the user is approaching or moving away from it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cs-CZ" b="0" i="0" dirty="0">
              <a:solidFill>
                <a:srgbClr val="161616"/>
              </a:solidFill>
              <a:effectLst/>
              <a:latin typeface="gotham"/>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61616"/>
                </a:solidFill>
                <a:effectLst/>
                <a:latin typeface="gotham"/>
              </a:rPr>
              <a:t>Thanks to adaptive algorithms and </a:t>
            </a:r>
            <a:r>
              <a:rPr lang="en-US" b="0" i="0" dirty="0" err="1">
                <a:solidFill>
                  <a:srgbClr val="161616"/>
                </a:solidFill>
                <a:effectLst/>
                <a:latin typeface="gotham"/>
              </a:rPr>
              <a:t>RSSi</a:t>
            </a:r>
            <a:r>
              <a:rPr lang="en-US" b="0" i="0" dirty="0">
                <a:solidFill>
                  <a:srgbClr val="161616"/>
                </a:solidFill>
                <a:effectLst/>
                <a:latin typeface="gotham"/>
              </a:rPr>
              <a:t> signal trend analysis, the reader knows whether the user is approaching the reader or moving away from it. A phone within range but lying on a table will never open a door</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18</a:t>
            </a:fld>
            <a:endParaRPr lang="cs-CZ"/>
          </a:p>
        </p:txBody>
      </p:sp>
    </p:spTree>
    <p:extLst>
      <p:ext uri="{BB962C8B-B14F-4D97-AF65-F5344CB8AC3E}">
        <p14:creationId xmlns:p14="http://schemas.microsoft.com/office/powerpoint/2010/main" val="1260370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3D3C3C"/>
                </a:solidFill>
                <a:effectLst/>
                <a:latin typeface="gotham"/>
              </a:rPr>
              <a:t>You control which modes are available in the readers so users can choose how to </a:t>
            </a:r>
            <a:r>
              <a:rPr lang="en-US" b="0" i="0" dirty="0" err="1">
                <a:solidFill>
                  <a:srgbClr val="3D3C3C"/>
                </a:solidFill>
                <a:effectLst/>
                <a:latin typeface="gotham"/>
              </a:rPr>
              <a:t>ente</a:t>
            </a:r>
            <a:r>
              <a:rPr lang="cs-CZ" b="0" i="0" dirty="0">
                <a:solidFill>
                  <a:srgbClr val="3D3C3C"/>
                </a:solidFill>
                <a:effectLst/>
                <a:latin typeface="gotham"/>
              </a:rPr>
              <a:t>r</a:t>
            </a:r>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19</a:t>
            </a:fld>
            <a:endParaRPr lang="cs-CZ"/>
          </a:p>
        </p:txBody>
      </p:sp>
    </p:spTree>
    <p:extLst>
      <p:ext uri="{BB962C8B-B14F-4D97-AF65-F5344CB8AC3E}">
        <p14:creationId xmlns:p14="http://schemas.microsoft.com/office/powerpoint/2010/main" val="15770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Gotham SSm"/>
              </a:rPr>
              <a:t>Based on our experience</a:t>
            </a:r>
            <a:r>
              <a:rPr lang="cs-CZ" sz="1200" b="0" i="0" u="none" strike="noStrike" baseline="0" dirty="0">
                <a:solidFill>
                  <a:srgbClr val="000000"/>
                </a:solidFill>
                <a:latin typeface="Gotham SSm"/>
              </a:rPr>
              <a:t> and </a:t>
            </a:r>
            <a:r>
              <a:rPr lang="cs-CZ" sz="1200" b="0" i="0" u="none" strike="noStrike" baseline="0" dirty="0" err="1">
                <a:solidFill>
                  <a:srgbClr val="000000"/>
                </a:solidFill>
                <a:latin typeface="Gotham SSm"/>
              </a:rPr>
              <a:t>research</a:t>
            </a:r>
            <a:r>
              <a:rPr lang="en-US" sz="1200" b="0" i="0" u="none" strike="noStrike" baseline="0" dirty="0">
                <a:solidFill>
                  <a:srgbClr val="000000"/>
                </a:solidFill>
                <a:latin typeface="Gotham SSm"/>
              </a:rPr>
              <a:t>, there is a growing desire to meet office workers’ expectations for fast and convenient access via their smartphones. </a:t>
            </a:r>
            <a:r>
              <a:rPr lang="cs-CZ" sz="1200" b="0" i="0" u="none" strike="noStrike" baseline="0" dirty="0" err="1">
                <a:solidFill>
                  <a:srgbClr val="000000"/>
                </a:solidFill>
                <a:latin typeface="Gotham SSm"/>
              </a:rPr>
              <a:t>The</a:t>
            </a:r>
            <a:r>
              <a:rPr lang="cs-CZ" sz="1200" b="0" i="0" u="none" strike="noStrike" baseline="0" dirty="0">
                <a:solidFill>
                  <a:srgbClr val="000000"/>
                </a:solidFill>
                <a:latin typeface="Gotham SSm"/>
              </a:rPr>
              <a:t> trend </a:t>
            </a:r>
            <a:r>
              <a:rPr lang="cs-CZ" sz="1200" b="0" i="0" u="none" strike="noStrike" baseline="0" dirty="0" err="1">
                <a:solidFill>
                  <a:srgbClr val="000000"/>
                </a:solidFill>
                <a:latin typeface="Gotham SSm"/>
              </a:rPr>
              <a:t>of</a:t>
            </a:r>
            <a:r>
              <a:rPr lang="cs-CZ" sz="1200" b="0" i="0" u="none" strike="noStrike" baseline="0" dirty="0">
                <a:solidFill>
                  <a:srgbClr val="000000"/>
                </a:solidFill>
                <a:latin typeface="Gotham SSm"/>
              </a:rPr>
              <a:t> </a:t>
            </a:r>
            <a:r>
              <a:rPr lang="cs-CZ" sz="1200" b="0" i="0" u="none" strike="noStrike" baseline="0" dirty="0" err="1">
                <a:solidFill>
                  <a:srgbClr val="000000"/>
                </a:solidFill>
                <a:latin typeface="Gotham SSm"/>
              </a:rPr>
              <a:t>today</a:t>
            </a:r>
            <a:r>
              <a:rPr lang="cs-CZ" sz="1200" b="0" i="0" u="none" strike="noStrike" baseline="0" dirty="0">
                <a:solidFill>
                  <a:srgbClr val="000000"/>
                </a:solidFill>
                <a:latin typeface="Gotham SSm"/>
              </a:rPr>
              <a:t> </a:t>
            </a:r>
            <a:r>
              <a:rPr lang="cs-CZ" sz="1200" b="0" i="0" u="none" strike="noStrike" baseline="0" dirty="0" err="1">
                <a:solidFill>
                  <a:srgbClr val="000000"/>
                </a:solidFill>
                <a:latin typeface="Gotham SSm"/>
              </a:rPr>
              <a:t>is</a:t>
            </a:r>
            <a:r>
              <a:rPr lang="cs-CZ" sz="1200" b="0" i="0" u="none" strike="noStrike" baseline="0" dirty="0">
                <a:solidFill>
                  <a:srgbClr val="000000"/>
                </a:solidFill>
                <a:latin typeface="Gotham SSm"/>
              </a:rPr>
              <a:t> </a:t>
            </a:r>
            <a:r>
              <a:rPr lang="en-US" sz="1200" b="0" i="0" u="none" strike="noStrike" baseline="0" dirty="0">
                <a:solidFill>
                  <a:srgbClr val="000000"/>
                </a:solidFill>
                <a:latin typeface="Gotham SSm"/>
              </a:rPr>
              <a:t>to eliminate </a:t>
            </a:r>
            <a:r>
              <a:rPr lang="cs-CZ" sz="1200" b="0" i="0" u="none" strike="noStrike" baseline="0" dirty="0" err="1">
                <a:solidFill>
                  <a:srgbClr val="000000"/>
                </a:solidFill>
                <a:latin typeface="Gotham SSm"/>
              </a:rPr>
              <a:t>physical</a:t>
            </a:r>
            <a:r>
              <a:rPr lang="cs-CZ" sz="1200" b="0" i="0" u="none" strike="noStrike" baseline="0" dirty="0">
                <a:solidFill>
                  <a:srgbClr val="000000"/>
                </a:solidFill>
                <a:latin typeface="Gotham SSm"/>
              </a:rPr>
              <a:t> </a:t>
            </a:r>
            <a:r>
              <a:rPr lang="en-US" sz="1200" b="0" i="0" u="none" strike="noStrike" baseline="0" dirty="0">
                <a:solidFill>
                  <a:srgbClr val="000000"/>
                </a:solidFill>
                <a:latin typeface="Gotham SSm"/>
              </a:rPr>
              <a:t>entry cards and use the mobile phones as a means of identification to gain entry. </a:t>
            </a:r>
            <a:endParaRPr lang="cs-CZ" sz="10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a:t>
            </a:fld>
            <a:endParaRPr lang="cs-CZ"/>
          </a:p>
        </p:txBody>
      </p:sp>
    </p:spTree>
    <p:extLst>
      <p:ext uri="{BB962C8B-B14F-4D97-AF65-F5344CB8AC3E}">
        <p14:creationId xmlns:p14="http://schemas.microsoft.com/office/powerpoint/2010/main" val="96555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a:solidFill>
                  <a:schemeClr val="tx1"/>
                </a:solidFill>
                <a:effectLst/>
                <a:latin typeface="+mn-lt"/>
                <a:ea typeface="+mn-ea"/>
                <a:cs typeface="+mn-cs"/>
              </a:rPr>
              <a:t>Description by Marketing:</a:t>
            </a:r>
            <a:endParaRPr lang="cs-CZ" sz="1200" kern="1200">
              <a:solidFill>
                <a:schemeClr val="tx1"/>
              </a:solidFill>
              <a:effectLst/>
              <a:latin typeface="+mn-lt"/>
              <a:ea typeface="+mn-ea"/>
              <a:cs typeface="+mn-cs"/>
            </a:endParaRPr>
          </a:p>
          <a:p>
            <a:r>
              <a:rPr lang="cs-CZ" sz="1200" kern="1200">
                <a:solidFill>
                  <a:schemeClr val="tx1"/>
                </a:solidFill>
                <a:effectLst/>
                <a:latin typeface="+mn-lt"/>
                <a:ea typeface="+mn-ea"/>
                <a:cs typeface="+mn-cs"/>
              </a:rPr>
              <a:t>To change the images, select the original one and hit the keyboard „Backspace“. This will remove the original image.</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20</a:t>
            </a:fld>
            <a:endParaRPr lang="cs-CZ"/>
          </a:p>
        </p:txBody>
      </p:sp>
    </p:spTree>
    <p:extLst>
      <p:ext uri="{BB962C8B-B14F-4D97-AF65-F5344CB8AC3E}">
        <p14:creationId xmlns:p14="http://schemas.microsoft.com/office/powerpoint/2010/main" val="7165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a:solidFill>
                  <a:schemeClr val="tx1"/>
                </a:solidFill>
                <a:effectLst/>
                <a:latin typeface="+mn-lt"/>
                <a:ea typeface="+mn-ea"/>
                <a:cs typeface="+mn-cs"/>
              </a:rPr>
              <a:t>Description by Marketing:</a:t>
            </a:r>
            <a:endParaRPr lang="cs-CZ" sz="1200" kern="1200">
              <a:solidFill>
                <a:schemeClr val="tx1"/>
              </a:solidFill>
              <a:effectLst/>
              <a:latin typeface="+mn-lt"/>
              <a:ea typeface="+mn-ea"/>
              <a:cs typeface="+mn-cs"/>
            </a:endParaRPr>
          </a:p>
          <a:p>
            <a:r>
              <a:rPr lang="cs-CZ" sz="1200" kern="1200">
                <a:solidFill>
                  <a:schemeClr val="tx1"/>
                </a:solidFill>
                <a:effectLst/>
                <a:latin typeface="+mn-lt"/>
                <a:ea typeface="+mn-ea"/>
                <a:cs typeface="+mn-cs"/>
              </a:rPr>
              <a:t>To change the images, select the original one and hit the keyboard „Backspace“. This will remove the original image.</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21</a:t>
            </a:fld>
            <a:endParaRPr lang="cs-CZ"/>
          </a:p>
        </p:txBody>
      </p:sp>
    </p:spTree>
    <p:extLst>
      <p:ext uri="{BB962C8B-B14F-4D97-AF65-F5344CB8AC3E}">
        <p14:creationId xmlns:p14="http://schemas.microsoft.com/office/powerpoint/2010/main" val="1409699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22</a:t>
            </a:fld>
            <a:endParaRPr lang="cs-CZ"/>
          </a:p>
        </p:txBody>
      </p:sp>
    </p:spTree>
    <p:extLst>
      <p:ext uri="{BB962C8B-B14F-4D97-AF65-F5344CB8AC3E}">
        <p14:creationId xmlns:p14="http://schemas.microsoft.com/office/powerpoint/2010/main" val="130249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3F71"/>
                </a:solidFill>
              </a:rPr>
              <a:t>4</a:t>
            </a:r>
            <a:r>
              <a:rPr lang="en-US" sz="1200" dirty="0">
                <a:solidFill>
                  <a:srgbClr val="003F71"/>
                </a:solidFill>
              </a:rPr>
              <a:t>0% of people loose or damage at least one RFID card per year</a:t>
            </a:r>
            <a:r>
              <a:rPr lang="cs-CZ" sz="1200" baseline="30000" dirty="0">
                <a:solidFill>
                  <a:srgbClr val="003F71"/>
                </a:solidFill>
              </a:rPr>
              <a:t>1</a:t>
            </a:r>
            <a:r>
              <a:rPr lang="en-US" sz="1200" dirty="0">
                <a:solidFill>
                  <a:srgbClr val="003F71"/>
                </a:solidFill>
              </a:rPr>
              <a:t> </a:t>
            </a:r>
            <a:r>
              <a:rPr lang="en-US" sz="1100" dirty="0">
                <a:solidFill>
                  <a:srgbClr val="003F71"/>
                </a:solidFill>
              </a:rPr>
              <a:t>(</a:t>
            </a:r>
            <a:r>
              <a:rPr lang="cs-CZ" sz="1100" dirty="0" err="1">
                <a:solidFill>
                  <a:srgbClr val="003F71"/>
                </a:solidFill>
              </a:rPr>
              <a:t>security</a:t>
            </a:r>
            <a:r>
              <a:rPr lang="cs-CZ" sz="1100" dirty="0">
                <a:solidFill>
                  <a:srgbClr val="003F71"/>
                </a:solidFill>
              </a:rPr>
              <a:t> risk and</a:t>
            </a:r>
            <a:r>
              <a:rPr lang="en-US" sz="1100" dirty="0">
                <a:solidFill>
                  <a:srgbClr val="003F71"/>
                </a:solidFill>
              </a:rPr>
              <a:t> costly</a:t>
            </a:r>
            <a:r>
              <a:rPr lang="cs-CZ" sz="1100" dirty="0">
                <a:solidFill>
                  <a:srgbClr val="003F71"/>
                </a:solidFill>
              </a:rPr>
              <a:t> - </a:t>
            </a:r>
            <a:r>
              <a:rPr lang="en-US" b="0" i="0" dirty="0">
                <a:solidFill>
                  <a:srgbClr val="161616"/>
                </a:solidFill>
                <a:effectLst/>
                <a:latin typeface="gotham"/>
              </a:rPr>
              <a:t>No need to pay to replace cards or keys</a:t>
            </a:r>
          </a:p>
          <a:p>
            <a:br>
              <a:rPr lang="en-US" dirty="0"/>
            </a:br>
            <a:endParaRPr lang="cs-CZ" sz="1200" dirty="0">
              <a:effectLst/>
              <a:latin typeface="Arial" panose="020B0604020202020204" pitchFamily="34" charset="0"/>
              <a:ea typeface="Arial" panose="020B0604020202020204" pitchFamily="34" charset="0"/>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23</a:t>
            </a:fld>
            <a:endParaRPr lang="cs-CZ"/>
          </a:p>
        </p:txBody>
      </p:sp>
    </p:spTree>
    <p:extLst>
      <p:ext uri="{BB962C8B-B14F-4D97-AF65-F5344CB8AC3E}">
        <p14:creationId xmlns:p14="http://schemas.microsoft.com/office/powerpoint/2010/main" val="1944989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15000"/>
              </a:lnSpc>
              <a:spcBef>
                <a:spcPts val="1200"/>
              </a:spcBef>
              <a:spcAft>
                <a:spcPts val="1200"/>
              </a:spcAft>
            </a:pPr>
            <a:r>
              <a:rPr lang="cs-CZ" sz="1200" dirty="0" err="1">
                <a:effectLst/>
                <a:latin typeface="Arial" panose="020B0604020202020204" pitchFamily="34" charset="0"/>
                <a:ea typeface="Arial" panose="020B0604020202020204" pitchFamily="34" charset="0"/>
              </a:rPr>
              <a:t>Since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they</a:t>
            </a:r>
            <a:r>
              <a:rPr lang="cs-CZ" sz="1200" dirty="0">
                <a:effectLst/>
                <a:latin typeface="Arial" panose="020B0604020202020204" pitchFamily="34" charset="0"/>
                <a:ea typeface="Arial" panose="020B0604020202020204" pitchFamily="34" charset="0"/>
              </a:rPr>
              <a:t> are not ‘</a:t>
            </a:r>
            <a:r>
              <a:rPr lang="cs-CZ" sz="1200" dirty="0" err="1">
                <a:effectLst/>
                <a:latin typeface="Arial" panose="020B0604020202020204" pitchFamily="34" charset="0"/>
                <a:ea typeface="Arial" panose="020B0604020202020204" pitchFamily="34" charset="0"/>
              </a:rPr>
              <a:t>sight</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dependent</a:t>
            </a:r>
            <a:r>
              <a:rPr lang="cs-CZ" sz="1200" dirty="0">
                <a:effectLst/>
                <a:latin typeface="Arial" panose="020B0604020202020204" pitchFamily="34" charset="0"/>
                <a:ea typeface="Arial" panose="020B0604020202020204" pitchFamily="34" charset="0"/>
              </a:rPr>
              <a:t>, mobile </a:t>
            </a:r>
            <a:r>
              <a:rPr lang="cs-CZ" sz="1200" dirty="0" err="1">
                <a:effectLst/>
                <a:latin typeface="Arial" panose="020B0604020202020204" pitchFamily="34" charset="0"/>
                <a:ea typeface="Arial" panose="020B0604020202020204" pitchFamily="34" charset="0"/>
              </a:rPr>
              <a:t>credentials</a:t>
            </a:r>
            <a:r>
              <a:rPr lang="cs-CZ" sz="1200" dirty="0">
                <a:effectLst/>
                <a:latin typeface="Arial" panose="020B0604020202020204" pitchFamily="34" charset="0"/>
                <a:ea typeface="Arial" panose="020B0604020202020204" pitchFamily="34" charset="0"/>
              </a:rPr>
              <a:t> are </a:t>
            </a:r>
            <a:r>
              <a:rPr lang="cs-CZ" sz="1200" dirty="0" err="1">
                <a:effectLst/>
                <a:latin typeface="Arial" panose="020B0604020202020204" pitchFamily="34" charset="0"/>
                <a:ea typeface="Arial" panose="020B0604020202020204" pitchFamily="34" charset="0"/>
              </a:rPr>
              <a:t>also</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especially</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well-suited</a:t>
            </a:r>
            <a:r>
              <a:rPr lang="cs-CZ" sz="1200" dirty="0">
                <a:effectLst/>
                <a:latin typeface="Arial" panose="020B0604020202020204" pitchFamily="34" charset="0"/>
                <a:ea typeface="Arial" panose="020B0604020202020204" pitchFamily="34" charset="0"/>
              </a:rPr>
              <a:t> to </a:t>
            </a:r>
            <a:r>
              <a:rPr lang="cs-CZ" sz="1200" dirty="0" err="1">
                <a:effectLst/>
                <a:latin typeface="Arial" panose="020B0604020202020204" pitchFamily="34" charset="0"/>
                <a:ea typeface="Arial" panose="020B0604020202020204" pitchFamily="34" charset="0"/>
              </a:rPr>
              <a:t>residential</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installations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where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people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may</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be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coming</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or</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going</a:t>
            </a:r>
            <a:r>
              <a:rPr lang="cs-CZ" sz="1200" dirty="0">
                <a:effectLst/>
                <a:latin typeface="Arial" panose="020B0604020202020204" pitchFamily="34" charset="0"/>
                <a:ea typeface="Arial" panose="020B0604020202020204" pitchFamily="34" charset="0"/>
              </a:rPr>
              <a:t> in </a:t>
            </a:r>
            <a:r>
              <a:rPr lang="cs-CZ" sz="1200" dirty="0" err="1">
                <a:effectLst/>
                <a:latin typeface="Arial" panose="020B0604020202020204" pitchFamily="34" charset="0"/>
                <a:ea typeface="Arial" panose="020B0604020202020204" pitchFamily="34" charset="0"/>
              </a:rPr>
              <a:t>low-light</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conditions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like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the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evenings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or</a:t>
            </a:r>
            <a:r>
              <a:rPr lang="cs-CZ" sz="1200" dirty="0">
                <a:effectLst/>
                <a:latin typeface="Arial" panose="020B0604020202020204" pitchFamily="34" charset="0"/>
                <a:ea typeface="Arial" panose="020B0604020202020204" pitchFamily="34" charset="0"/>
              </a:rPr>
              <a:t> night-</a:t>
            </a:r>
            <a:r>
              <a:rPr lang="cs-CZ" sz="1200" dirty="0" err="1">
                <a:effectLst/>
                <a:latin typeface="Arial" panose="020B0604020202020204" pitchFamily="34" charset="0"/>
                <a:ea typeface="Arial" panose="020B0604020202020204" pitchFamily="34" charset="0"/>
              </a:rPr>
              <a:t>times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Furthermore</a:t>
            </a:r>
            <a:r>
              <a:rPr lang="cs-CZ" sz="1200" dirty="0">
                <a:effectLst/>
                <a:latin typeface="Arial" panose="020B0604020202020204" pitchFamily="34" charset="0"/>
                <a:ea typeface="Arial" panose="020B0604020202020204" pitchFamily="34" charset="0"/>
              </a:rPr>
              <a:t>, a </a:t>
            </a:r>
            <a:r>
              <a:rPr lang="cs-CZ" sz="1200" dirty="0" err="1">
                <a:effectLst/>
                <a:latin typeface="Arial" panose="020B0604020202020204" pitchFamily="34" charset="0"/>
                <a:ea typeface="Arial" panose="020B0604020202020204" pitchFamily="34" charset="0"/>
              </a:rPr>
              <a:t>residential</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community</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may</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be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less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receptive</a:t>
            </a:r>
            <a:r>
              <a:rPr lang="cs-CZ" sz="1200" dirty="0">
                <a:effectLst/>
                <a:latin typeface="Arial" panose="020B0604020202020204" pitchFamily="34" charset="0"/>
                <a:ea typeface="Arial" panose="020B0604020202020204" pitchFamily="34" charset="0"/>
              </a:rPr>
              <a:t> to </a:t>
            </a:r>
            <a:r>
              <a:rPr lang="cs-CZ" sz="1200" dirty="0" err="1">
                <a:effectLst/>
                <a:latin typeface="Arial" panose="020B0604020202020204" pitchFamily="34" charset="0"/>
                <a:ea typeface="Arial" panose="020B0604020202020204" pitchFamily="34" charset="0"/>
              </a:rPr>
              <a:t>facial</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recognition</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for</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access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control</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or</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be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less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comfortable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with</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its</a:t>
            </a:r>
            <a:r>
              <a:rPr lang="cs-CZ" sz="1200" dirty="0">
                <a:effectLst/>
                <a:latin typeface="Arial" panose="020B0604020202020204" pitchFamily="34" charset="0"/>
                <a:ea typeface="Arial" panose="020B0604020202020204" pitchFamily="34" charset="0"/>
              </a:rPr>
              <a:t> presence in </a:t>
            </a:r>
            <a:r>
              <a:rPr lang="cs-CZ" sz="1200" dirty="0" err="1">
                <a:effectLst/>
                <a:latin typeface="Arial" panose="020B0604020202020204" pitchFamily="34" charset="0"/>
                <a:ea typeface="Arial" panose="020B0604020202020204" pitchFamily="34" charset="0"/>
              </a:rPr>
              <a:t>the</a:t>
            </a:r>
            <a:r>
              <a:rPr lang="cs-CZ" sz="1200" dirty="0">
                <a:effectLst/>
                <a:latin typeface="Arial" panose="020B0604020202020204" pitchFamily="34" charset="0"/>
                <a:ea typeface="Arial" panose="020B0604020202020204" pitchFamily="34" charset="0"/>
              </a:rPr>
              <a:t> more </a:t>
            </a:r>
            <a:r>
              <a:rPr lang="cs-CZ" sz="1200" dirty="0" err="1">
                <a:effectLst/>
                <a:latin typeface="Arial" panose="020B0604020202020204" pitchFamily="34" charset="0"/>
                <a:ea typeface="Arial" panose="020B0604020202020204" pitchFamily="34" charset="0"/>
              </a:rPr>
              <a:t>private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home</a:t>
            </a:r>
            <a:r>
              <a:rPr lang="cs-CZ" sz="1200" dirty="0">
                <a:effectLst/>
                <a:latin typeface="Arial" panose="020B0604020202020204" pitchFamily="34" charset="0"/>
                <a:ea typeface="Arial" panose="020B0604020202020204" pitchFamily="34" charset="0"/>
              </a:rPr>
              <a:t>’ environment.</a:t>
            </a:r>
          </a:p>
          <a:p>
            <a:pPr marL="0" marR="0" lvl="0" indent="0" algn="l" defTabSz="914400" rtl="0" eaLnBrk="1" fontAlgn="auto" latinLnBrk="0" hangingPunct="1">
              <a:lnSpc>
                <a:spcPct val="115000"/>
              </a:lnSpc>
              <a:spcBef>
                <a:spcPts val="1200"/>
              </a:spcBef>
              <a:spcAft>
                <a:spcPts val="1200"/>
              </a:spcAft>
              <a:buClrTx/>
              <a:buSzTx/>
              <a:buFontTx/>
              <a:buNone/>
              <a:tabLst/>
              <a:defRPr/>
            </a:pPr>
            <a:r>
              <a:rPr lang="cs-CZ" sz="1200" dirty="0">
                <a:effectLst/>
                <a:latin typeface="Arial" panose="020B0604020202020204" pitchFamily="34" charset="0"/>
                <a:ea typeface="Arial" panose="020B0604020202020204" pitchFamily="34" charset="0"/>
              </a:rPr>
              <a:t>Mobile </a:t>
            </a:r>
            <a:r>
              <a:rPr lang="cs-CZ" sz="1200" dirty="0" err="1">
                <a:effectLst/>
                <a:latin typeface="Arial" panose="020B0604020202020204" pitchFamily="34" charset="0"/>
                <a:ea typeface="Arial" panose="020B0604020202020204" pitchFamily="34" charset="0"/>
              </a:rPr>
              <a:t>credentials</a:t>
            </a:r>
            <a:r>
              <a:rPr lang="cs-CZ" sz="1200" dirty="0">
                <a:effectLst/>
                <a:latin typeface="Arial" panose="020B0604020202020204" pitchFamily="34" charset="0"/>
                <a:ea typeface="Arial" panose="020B0604020202020204" pitchFamily="34" charset="0"/>
              </a:rPr>
              <a:t> do not  </a:t>
            </a:r>
            <a:r>
              <a:rPr lang="cs-CZ" sz="1200" dirty="0" err="1">
                <a:effectLst/>
                <a:latin typeface="Arial" panose="020B0604020202020204" pitchFamily="34" charset="0"/>
                <a:ea typeface="Arial" panose="020B0604020202020204" pitchFamily="34" charset="0"/>
              </a:rPr>
              <a:t>require</a:t>
            </a:r>
            <a:r>
              <a:rPr lang="cs-CZ" sz="1200" dirty="0">
                <a:effectLst/>
                <a:latin typeface="Arial" panose="020B0604020202020204" pitchFamily="34" charset="0"/>
                <a:ea typeface="Arial" panose="020B0604020202020204" pitchFamily="34" charset="0"/>
              </a:rPr>
              <a:t> line </a:t>
            </a:r>
            <a:r>
              <a:rPr lang="cs-CZ" sz="1200" dirty="0" err="1">
                <a:effectLst/>
                <a:latin typeface="Arial" panose="020B0604020202020204" pitchFamily="34" charset="0"/>
                <a:ea typeface="Arial" panose="020B0604020202020204" pitchFamily="34" charset="0"/>
              </a:rPr>
              <a:t>of</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sight</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for</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their</a:t>
            </a:r>
            <a:r>
              <a:rPr lang="cs-CZ" sz="1200" dirty="0">
                <a:effectLst/>
                <a:latin typeface="Arial" panose="020B0604020202020204" pitchFamily="34" charset="0"/>
                <a:ea typeface="Arial" panose="020B0604020202020204" pitchFamily="34" charset="0"/>
              </a:rPr>
              <a:t> use. </a:t>
            </a:r>
            <a:r>
              <a:rPr lang="cs-CZ" sz="1200" dirty="0" err="1">
                <a:effectLst/>
                <a:latin typeface="Arial" panose="020B0604020202020204" pitchFamily="34" charset="0"/>
                <a:ea typeface="Arial" panose="020B0604020202020204" pitchFamily="34" charset="0"/>
              </a:rPr>
              <a:t>Without</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this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limitation</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they</a:t>
            </a:r>
            <a:r>
              <a:rPr lang="cs-CZ" sz="1200" dirty="0">
                <a:effectLst/>
                <a:latin typeface="Arial" panose="020B0604020202020204" pitchFamily="34" charset="0"/>
                <a:ea typeface="Arial" panose="020B0604020202020204" pitchFamily="34" charset="0"/>
              </a:rPr>
              <a:t> are </a:t>
            </a:r>
            <a:r>
              <a:rPr lang="cs-CZ" sz="1200" dirty="0" err="1">
                <a:effectLst/>
                <a:latin typeface="Arial" panose="020B0604020202020204" pitchFamily="34" charset="0"/>
                <a:ea typeface="Arial" panose="020B0604020202020204" pitchFamily="34" charset="0"/>
              </a:rPr>
              <a:t>well</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suited</a:t>
            </a:r>
            <a:r>
              <a:rPr lang="cs-CZ" sz="1200" dirty="0">
                <a:effectLst/>
                <a:latin typeface="Arial" panose="020B0604020202020204" pitchFamily="34" charset="0"/>
                <a:ea typeface="Arial" panose="020B0604020202020204" pitchFamily="34" charset="0"/>
              </a:rPr>
              <a:t> to </a:t>
            </a:r>
            <a:r>
              <a:rPr lang="cs-CZ" sz="1200" dirty="0" err="1">
                <a:effectLst/>
                <a:latin typeface="Arial" panose="020B0604020202020204" pitchFamily="34" charset="0"/>
                <a:ea typeface="Arial" panose="020B0604020202020204" pitchFamily="34" charset="0"/>
              </a:rPr>
              <a:t>cases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where</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access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is</a:t>
            </a:r>
            <a:r>
              <a:rPr lang="cs-CZ" sz="1200" dirty="0">
                <a:effectLst/>
                <a:latin typeface="Arial" panose="020B0604020202020204" pitchFamily="34" charset="0"/>
                <a:ea typeface="Arial" panose="020B0604020202020204" pitchFamily="34" charset="0"/>
              </a:rPr>
              <a:t> </a:t>
            </a:r>
            <a:r>
              <a:rPr lang="cs-CZ" sz="1200" dirty="0" err="1">
                <a:effectLst/>
                <a:latin typeface="Arial" panose="020B0604020202020204" pitchFamily="34" charset="0"/>
                <a:ea typeface="Arial" panose="020B0604020202020204" pitchFamily="34" charset="0"/>
              </a:rPr>
              <a:t>requested</a:t>
            </a:r>
            <a:r>
              <a:rPr lang="cs-CZ" sz="1200" dirty="0">
                <a:effectLst/>
                <a:latin typeface="Arial" panose="020B0604020202020204" pitchFamily="34" charset="0"/>
                <a:ea typeface="Arial" panose="020B0604020202020204" pitchFamily="34" charset="0"/>
              </a:rPr>
              <a:t> by a user in a </a:t>
            </a:r>
            <a:r>
              <a:rPr lang="cs-CZ" sz="1200" dirty="0" err="1">
                <a:effectLst/>
                <a:latin typeface="Arial" panose="020B0604020202020204" pitchFamily="34" charset="0"/>
                <a:ea typeface="Arial" panose="020B0604020202020204" pitchFamily="34" charset="0"/>
              </a:rPr>
              <a:t>vehicle</a:t>
            </a:r>
            <a:r>
              <a:rPr lang="cs-CZ" sz="1200" dirty="0">
                <a:effectLs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There’s</a:t>
            </a:r>
            <a:r>
              <a:rPr lang="cs-CZ" sz="1200" dirty="0">
                <a:effectLst/>
                <a:highlight>
                  <a:srgbClr val="FFFF00"/>
                </a:highlight>
                <a:latin typeface="Arial" panose="020B0604020202020204" pitchFamily="34" charset="0"/>
                <a:ea typeface="Arial" panose="020B0604020202020204" pitchFamily="34" charset="0"/>
              </a:rPr>
              <a:t> no </a:t>
            </a:r>
            <a:r>
              <a:rPr lang="cs-CZ" sz="1200" dirty="0" err="1">
                <a:effectLst/>
                <a:highlight>
                  <a:srgbClr val="FFFF00"/>
                </a:highlight>
                <a:latin typeface="Arial" panose="020B0604020202020204" pitchFamily="34" charset="0"/>
                <a:ea typeface="Arial" panose="020B0604020202020204" pitchFamily="34" charset="0"/>
              </a:rPr>
              <a:t>need</a:t>
            </a:r>
            <a:r>
              <a:rPr lang="cs-CZ" sz="1200" dirty="0">
                <a:effectLst/>
                <a:highlight>
                  <a:srgbClr val="FFFF00"/>
                </a:highlight>
                <a:latin typeface="Arial" panose="020B0604020202020204" pitchFamily="34" charset="0"/>
                <a:ea typeface="Arial" panose="020B0604020202020204" pitchFamily="34" charset="0"/>
              </a:rPr>
              <a:t> to </a:t>
            </a:r>
            <a:r>
              <a:rPr lang="cs-CZ" sz="1200" dirty="0" err="1">
                <a:effectLst/>
                <a:highlight>
                  <a:srgbClr val="FFFF00"/>
                </a:highlight>
                <a:latin typeface="Arial" panose="020B0604020202020204" pitchFamily="34" charset="0"/>
                <a:ea typeface="Arial" panose="020B0604020202020204" pitchFamily="34" charset="0"/>
              </a:rPr>
              <a:t>get</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out</a:t>
            </a:r>
            <a:r>
              <a:rPr lang="cs-CZ" sz="1200" dirty="0">
                <a:effectLst/>
                <a:highlight>
                  <a:srgbClr val="FFFF00"/>
                </a:highlight>
                <a:latin typeface="Arial" panose="020B0604020202020204" pitchFamily="34" charset="0"/>
                <a:ea typeface="Arial" panose="020B0604020202020204" pitchFamily="34" charset="0"/>
              </a:rPr>
              <a:t> and </a:t>
            </a:r>
            <a:r>
              <a:rPr lang="cs-CZ" sz="1200" dirty="0" err="1">
                <a:effectLst/>
                <a:highlight>
                  <a:srgbClr val="FFFF00"/>
                </a:highlight>
                <a:latin typeface="Arial" panose="020B0604020202020204" pitchFamily="34" charset="0"/>
                <a:ea typeface="Arial" panose="020B0604020202020204" pitchFamily="34" charset="0"/>
              </a:rPr>
              <a:t>stand</a:t>
            </a:r>
            <a:r>
              <a:rPr lang="cs-CZ" sz="1200" dirty="0">
                <a:effectLst/>
                <a:highlight>
                  <a:srgbClr val="FFFF00"/>
                </a:highlight>
                <a:latin typeface="Arial" panose="020B0604020202020204" pitchFamily="34" charset="0"/>
                <a:ea typeface="Arial" panose="020B0604020202020204" pitchFamily="34" charset="0"/>
              </a:rPr>
              <a:t> in front </a:t>
            </a:r>
            <a:r>
              <a:rPr lang="cs-CZ" sz="1200" dirty="0" err="1">
                <a:effectLst/>
                <a:highlight>
                  <a:srgbClr val="FFFF00"/>
                </a:highlight>
                <a:latin typeface="Arial" panose="020B0604020202020204" pitchFamily="34" charset="0"/>
                <a:ea typeface="Arial" panose="020B0604020202020204" pitchFamily="34" charset="0"/>
              </a:rPr>
              <a:t>of</a:t>
            </a:r>
            <a:r>
              <a:rPr lang="cs-CZ" sz="1200" dirty="0">
                <a:effectLst/>
                <a:highlight>
                  <a:srgbClr val="FFFF00"/>
                </a:highlight>
                <a:latin typeface="Arial" panose="020B0604020202020204" pitchFamily="34" charset="0"/>
                <a:ea typeface="Arial" panose="020B0604020202020204" pitchFamily="34" charset="0"/>
              </a:rPr>
              <a:t> a </a:t>
            </a:r>
            <a:r>
              <a:rPr lang="cs-CZ" sz="1200" dirty="0" err="1">
                <a:effectLst/>
                <a:highlight>
                  <a:srgbClr val="FFFF00"/>
                </a:highlight>
                <a:latin typeface="Arial" panose="020B0604020202020204" pitchFamily="34" charset="0"/>
                <a:ea typeface="Arial" panose="020B0604020202020204" pitchFamily="34" charset="0"/>
              </a:rPr>
              <a:t>camera</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Simply</a:t>
            </a:r>
            <a:r>
              <a:rPr lang="cs-CZ" sz="1200" dirty="0">
                <a:effectLst/>
                <a:highlight>
                  <a:srgbClr val="FFFF00"/>
                </a:highlight>
                <a:latin typeface="Arial" panose="020B0604020202020204" pitchFamily="34" charset="0"/>
                <a:ea typeface="Arial" panose="020B0604020202020204" pitchFamily="34" charset="0"/>
              </a:rPr>
              <a:t> open </a:t>
            </a:r>
            <a:r>
              <a:rPr lang="cs-CZ" sz="1200" dirty="0" err="1">
                <a:effectLst/>
                <a:highlight>
                  <a:srgbClr val="FFFF00"/>
                </a:highlight>
                <a:latin typeface="Arial" panose="020B0604020202020204" pitchFamily="34" charset="0"/>
                <a:ea typeface="Arial" panose="020B0604020202020204" pitchFamily="34" charset="0"/>
              </a:rPr>
              <a:t>the</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app</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from</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your</a:t>
            </a:r>
            <a:r>
              <a:rPr lang="cs-CZ" sz="1200" dirty="0">
                <a:effectLst/>
                <a:highlight>
                  <a:srgbClr val="FFFF00"/>
                </a:highlight>
                <a:latin typeface="Arial" panose="020B0604020202020204" pitchFamily="34" charset="0"/>
                <a:ea typeface="Arial" panose="020B0604020202020204" pitchFamily="34" charset="0"/>
              </a:rPr>
              <a:t> car </a:t>
            </a:r>
            <a:r>
              <a:rPr lang="cs-CZ" sz="1200" dirty="0" err="1">
                <a:effectLst/>
                <a:highlight>
                  <a:srgbClr val="FFFF00"/>
                </a:highlight>
                <a:latin typeface="Arial" panose="020B0604020202020204" pitchFamily="34" charset="0"/>
                <a:ea typeface="Arial" panose="020B0604020202020204" pitchFamily="34" charset="0"/>
              </a:rPr>
              <a:t>seat</a:t>
            </a:r>
            <a:r>
              <a:rPr lang="cs-CZ" sz="1200" dirty="0">
                <a:effectLst/>
                <a:highlight>
                  <a:srgbClr val="FFFF00"/>
                </a:highlight>
                <a:latin typeface="Arial" panose="020B0604020202020204" pitchFamily="34" charset="0"/>
                <a:ea typeface="Arial" panose="020B0604020202020204" pitchFamily="34" charset="0"/>
              </a:rPr>
              <a:t> and </a:t>
            </a:r>
            <a:r>
              <a:rPr lang="cs-CZ" sz="1200" dirty="0" err="1">
                <a:effectLst/>
                <a:highlight>
                  <a:srgbClr val="FFFF00"/>
                </a:highlight>
                <a:latin typeface="Arial" panose="020B0604020202020204" pitchFamily="34" charset="0"/>
                <a:ea typeface="Arial" panose="020B0604020202020204" pitchFamily="34" charset="0"/>
              </a:rPr>
              <a:t>remotely</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activate</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the</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gates</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garage</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door</a:t>
            </a:r>
            <a:r>
              <a:rPr lang="cs-CZ" sz="1200" dirty="0">
                <a:effectLst/>
                <a:highlight>
                  <a:srgbClr val="FFFF00"/>
                </a:highlight>
                <a:latin typeface="Arial" panose="020B0604020202020204" pitchFamily="34" charset="0"/>
                <a:ea typeface="Arial" panose="020B0604020202020204" pitchFamily="34" charset="0"/>
              </a:rPr>
              <a:t> </a:t>
            </a:r>
            <a:r>
              <a:rPr lang="cs-CZ" sz="1200" dirty="0" err="1">
                <a:effectLst/>
                <a:highlight>
                  <a:srgbClr val="FFFF00"/>
                </a:highlight>
                <a:latin typeface="Arial" panose="020B0604020202020204" pitchFamily="34" charset="0"/>
                <a:ea typeface="Arial" panose="020B0604020202020204" pitchFamily="34" charset="0"/>
              </a:rPr>
              <a:t>or</a:t>
            </a:r>
            <a:r>
              <a:rPr lang="cs-CZ" sz="1200" dirty="0">
                <a:effectLst/>
                <a:highlight>
                  <a:srgbClr val="FFFF00"/>
                </a:highlight>
                <a:latin typeface="Arial" panose="020B0604020202020204" pitchFamily="34" charset="0"/>
                <a:ea typeface="Arial" panose="020B0604020202020204" pitchFamily="34" charset="0"/>
              </a:rPr>
              <a:t> parking </a:t>
            </a:r>
            <a:r>
              <a:rPr lang="cs-CZ" sz="1200" dirty="0" err="1">
                <a:effectLst/>
                <a:highlight>
                  <a:srgbClr val="FFFF00"/>
                </a:highlight>
                <a:latin typeface="Arial" panose="020B0604020202020204" pitchFamily="34" charset="0"/>
                <a:ea typeface="Arial" panose="020B0604020202020204" pitchFamily="34" charset="0"/>
              </a:rPr>
              <a:t>barrier</a:t>
            </a:r>
            <a:r>
              <a:rPr lang="cs-CZ" sz="1200" dirty="0">
                <a:effectLst/>
                <a:highlight>
                  <a:srgbClr val="FFFF00"/>
                </a:highlight>
                <a:latin typeface="Arial" panose="020B0604020202020204" pitchFamily="34" charset="0"/>
                <a:ea typeface="Arial" panose="020B0604020202020204" pitchFamily="34" charset="0"/>
              </a:rPr>
              <a:t>.</a:t>
            </a:r>
            <a:endParaRPr lang="cs-CZ" sz="1200" dirty="0">
              <a:effectLst/>
              <a:latin typeface="Arial" panose="020B0604020202020204" pitchFamily="34" charset="0"/>
              <a:ea typeface="Arial" panose="020B0604020202020204" pitchFamily="34" charset="0"/>
            </a:endParaRPr>
          </a:p>
          <a:p>
            <a:pPr algn="l"/>
            <a:r>
              <a:rPr lang="cs-CZ" sz="1200" b="0" i="0" u="none" strike="noStrike" baseline="0" dirty="0">
                <a:solidFill>
                  <a:srgbClr val="000000"/>
                </a:solidFill>
                <a:latin typeface="Bebas Neue Bold"/>
              </a:rPr>
              <a:t>No GDRP </a:t>
            </a:r>
            <a:r>
              <a:rPr lang="cs-CZ" sz="1200" b="0" i="0" u="none" strike="noStrike" baseline="0" dirty="0" err="1">
                <a:solidFill>
                  <a:srgbClr val="000000"/>
                </a:solidFill>
                <a:latin typeface="Bebas Neue Bold"/>
              </a:rPr>
              <a:t>nightmare</a:t>
            </a:r>
            <a:r>
              <a:rPr lang="cs-CZ" sz="1200" b="0" i="0" u="none" strike="noStrike" baseline="0" dirty="0">
                <a:solidFill>
                  <a:srgbClr val="000000"/>
                </a:solidFill>
                <a:latin typeface="Bebas Neue Bold"/>
              </a:rPr>
              <a:t>, n</a:t>
            </a:r>
            <a:r>
              <a:rPr lang="en-US" sz="1200" dirty="0">
                <a:solidFill>
                  <a:schemeClr val="bg1">
                    <a:lumMod val="10000"/>
                  </a:schemeClr>
                </a:solidFill>
              </a:rPr>
              <a:t>o legislative uncertainty</a:t>
            </a:r>
            <a:r>
              <a:rPr lang="cs-CZ" sz="1200" dirty="0">
                <a:solidFill>
                  <a:schemeClr val="bg1">
                    <a:lumMod val="10000"/>
                  </a:schemeClr>
                </a:solidFill>
              </a:rPr>
              <a:t>,</a:t>
            </a:r>
            <a:r>
              <a:rPr lang="en-US" sz="1200" dirty="0">
                <a:solidFill>
                  <a:schemeClr val="bg1">
                    <a:lumMod val="10000"/>
                  </a:schemeClr>
                </a:solidFill>
              </a:rPr>
              <a:t> </a:t>
            </a:r>
            <a:r>
              <a:rPr lang="cs-CZ" sz="1200" dirty="0">
                <a:solidFill>
                  <a:schemeClr val="bg1">
                    <a:lumMod val="10000"/>
                  </a:schemeClr>
                </a:solidFill>
              </a:rPr>
              <a:t>l</a:t>
            </a:r>
            <a:r>
              <a:rPr lang="en-US" sz="1200" dirty="0" err="1">
                <a:solidFill>
                  <a:schemeClr val="bg1">
                    <a:lumMod val="10000"/>
                  </a:schemeClr>
                </a:solidFill>
              </a:rPr>
              <a:t>ess</a:t>
            </a:r>
            <a:r>
              <a:rPr lang="en-US" sz="1200" dirty="0">
                <a:solidFill>
                  <a:schemeClr val="bg1">
                    <a:lumMod val="10000"/>
                  </a:schemeClr>
                </a:solidFill>
              </a:rPr>
              <a:t> privacy-invasive</a:t>
            </a:r>
          </a:p>
          <a:p>
            <a:pPr algn="l"/>
            <a:endParaRPr lang="en-GB" sz="1200" b="0" i="0" u="none" strike="noStrike" baseline="0" dirty="0">
              <a:latin typeface="Gotham SSm"/>
            </a:endParaRPr>
          </a:p>
          <a:p>
            <a:pPr>
              <a:lnSpc>
                <a:spcPct val="115000"/>
              </a:lnSpc>
              <a:spcBef>
                <a:spcPts val="1200"/>
              </a:spcBef>
              <a:spcAft>
                <a:spcPts val="1200"/>
              </a:spcAft>
            </a:pPr>
            <a:endParaRPr lang="cs-CZ" sz="1200" dirty="0">
              <a:effectLst/>
              <a:latin typeface="Arial" panose="020B0604020202020204" pitchFamily="34" charset="0"/>
              <a:ea typeface="Arial" panose="020B0604020202020204" pitchFamily="34" charset="0"/>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24</a:t>
            </a:fld>
            <a:endParaRPr lang="cs-CZ"/>
          </a:p>
        </p:txBody>
      </p:sp>
    </p:spTree>
    <p:extLst>
      <p:ext uri="{BB962C8B-B14F-4D97-AF65-F5344CB8AC3E}">
        <p14:creationId xmlns:p14="http://schemas.microsoft.com/office/powerpoint/2010/main" val="25304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25</a:t>
            </a:fld>
            <a:endParaRPr lang="cs-CZ"/>
          </a:p>
        </p:txBody>
      </p:sp>
    </p:spTree>
    <p:extLst>
      <p:ext uri="{BB962C8B-B14F-4D97-AF65-F5344CB8AC3E}">
        <p14:creationId xmlns:p14="http://schemas.microsoft.com/office/powerpoint/2010/main" val="410271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a:solidFill>
                  <a:schemeClr val="tx1"/>
                </a:solidFill>
                <a:effectLst/>
                <a:latin typeface="+mn-lt"/>
                <a:ea typeface="+mn-ea"/>
                <a:cs typeface="+mn-cs"/>
              </a:rPr>
              <a:t>Description by Marketing:</a:t>
            </a:r>
            <a:endParaRPr lang="cs-CZ" sz="1200" kern="1200">
              <a:solidFill>
                <a:schemeClr val="tx1"/>
              </a:solidFill>
              <a:effectLst/>
              <a:latin typeface="+mn-lt"/>
              <a:ea typeface="+mn-ea"/>
              <a:cs typeface="+mn-cs"/>
            </a:endParaRPr>
          </a:p>
          <a:p>
            <a:r>
              <a:rPr lang="cs-CZ" sz="1200" kern="1200">
                <a:solidFill>
                  <a:schemeClr val="tx1"/>
                </a:solidFill>
                <a:effectLst/>
                <a:latin typeface="+mn-lt"/>
                <a:ea typeface="+mn-ea"/>
                <a:cs typeface="+mn-cs"/>
              </a:rPr>
              <a:t>To change the images, select the original one and hit the keyboard „Backspace“. This will remove the original image.</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26</a:t>
            </a:fld>
            <a:endParaRPr lang="cs-CZ"/>
          </a:p>
        </p:txBody>
      </p:sp>
    </p:spTree>
    <p:extLst>
      <p:ext uri="{BB962C8B-B14F-4D97-AF65-F5344CB8AC3E}">
        <p14:creationId xmlns:p14="http://schemas.microsoft.com/office/powerpoint/2010/main" val="245762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3D3C3C"/>
                </a:solidFill>
                <a:effectLst/>
                <a:latin typeface="gotham"/>
              </a:rPr>
              <a:t>Offer your customers something exceptional. </a:t>
            </a:r>
            <a:r>
              <a:rPr lang="en-US" b="0" i="0" dirty="0" err="1">
                <a:solidFill>
                  <a:srgbClr val="3D3C3C"/>
                </a:solidFill>
                <a:effectLst/>
                <a:latin typeface="gotham"/>
              </a:rPr>
              <a:t>WaveKey</a:t>
            </a:r>
            <a:r>
              <a:rPr lang="en-US" b="0" i="0" dirty="0">
                <a:solidFill>
                  <a:srgbClr val="3D3C3C"/>
                </a:solidFill>
                <a:effectLst/>
                <a:latin typeface="gotham"/>
              </a:rPr>
              <a:t> is the fastest mobile access technology on the market, with best-in-class reliability and bulletproof security. See how we did it.</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27395-DD76-440B-8115-85501144C663}"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71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800"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3</a:t>
            </a:fld>
            <a:endParaRPr lang="cs-CZ"/>
          </a:p>
        </p:txBody>
      </p:sp>
    </p:spTree>
    <p:extLst>
      <p:ext uri="{BB962C8B-B14F-4D97-AF65-F5344CB8AC3E}">
        <p14:creationId xmlns:p14="http://schemas.microsoft.com/office/powerpoint/2010/main" val="26940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 </a:t>
            </a:r>
            <a:r>
              <a:rPr lang="cs-CZ" dirty="0" err="1"/>
              <a:t>lets</a:t>
            </a:r>
            <a:r>
              <a:rPr lang="cs-CZ" dirty="0"/>
              <a:t> </a:t>
            </a:r>
            <a:r>
              <a:rPr lang="cs-CZ" dirty="0" err="1"/>
              <a:t>have</a:t>
            </a:r>
            <a:r>
              <a:rPr lang="cs-CZ" dirty="0"/>
              <a:t> a </a:t>
            </a:r>
            <a:r>
              <a:rPr lang="cs-CZ" dirty="0" err="1"/>
              <a:t>closer</a:t>
            </a:r>
            <a:r>
              <a:rPr lang="cs-CZ" dirty="0"/>
              <a:t> </a:t>
            </a:r>
            <a:r>
              <a:rPr lang="cs-CZ" dirty="0" err="1"/>
              <a:t>look</a:t>
            </a:r>
            <a:r>
              <a:rPr lang="cs-CZ" dirty="0"/>
              <a:t> on these to </a:t>
            </a:r>
            <a:r>
              <a:rPr lang="cs-CZ" dirty="0" err="1"/>
              <a:t>see</a:t>
            </a:r>
            <a:r>
              <a:rPr lang="cs-CZ" dirty="0"/>
              <a:t> </a:t>
            </a:r>
            <a:r>
              <a:rPr lang="cs-CZ" dirty="0" err="1"/>
              <a:t>how</a:t>
            </a:r>
            <a:r>
              <a:rPr lang="cs-CZ" dirty="0"/>
              <a:t> do </a:t>
            </a:r>
            <a:r>
              <a:rPr lang="cs-CZ" dirty="0" err="1"/>
              <a:t>they</a:t>
            </a:r>
            <a:r>
              <a:rPr lang="cs-CZ" dirty="0"/>
              <a:t> </a:t>
            </a:r>
            <a:r>
              <a:rPr lang="cs-CZ" dirty="0" err="1"/>
              <a:t>meet</a:t>
            </a:r>
            <a:r>
              <a:rPr lang="cs-CZ" dirty="0"/>
              <a:t> </a:t>
            </a:r>
            <a:r>
              <a:rPr lang="cs-CZ" dirty="0" err="1"/>
              <a:t>our</a:t>
            </a:r>
            <a:r>
              <a:rPr lang="cs-CZ" dirty="0"/>
              <a:t> vision </a:t>
            </a:r>
            <a:r>
              <a:rPr lang="cs-CZ" dirty="0" err="1"/>
              <a:t>of</a:t>
            </a:r>
            <a:r>
              <a:rPr lang="cs-CZ" dirty="0"/>
              <a:t> </a:t>
            </a:r>
            <a:r>
              <a:rPr lang="cs-CZ" dirty="0" err="1"/>
              <a:t>ideal</a:t>
            </a:r>
            <a:r>
              <a:rPr lang="cs-CZ" dirty="0"/>
              <a:t> AC </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4</a:t>
            </a:fld>
            <a:endParaRPr lang="cs-CZ"/>
          </a:p>
        </p:txBody>
      </p:sp>
    </p:spTree>
    <p:extLst>
      <p:ext uri="{BB962C8B-B14F-4D97-AF65-F5344CB8AC3E}">
        <p14:creationId xmlns:p14="http://schemas.microsoft.com/office/powerpoint/2010/main" val="183902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 </a:t>
            </a:r>
            <a:r>
              <a:rPr lang="cs-CZ" dirty="0" err="1"/>
              <a:t>lets</a:t>
            </a:r>
            <a:r>
              <a:rPr lang="cs-CZ" dirty="0"/>
              <a:t> </a:t>
            </a:r>
            <a:r>
              <a:rPr lang="cs-CZ" dirty="0" err="1"/>
              <a:t>have</a:t>
            </a:r>
            <a:r>
              <a:rPr lang="cs-CZ" dirty="0"/>
              <a:t> a </a:t>
            </a:r>
            <a:r>
              <a:rPr lang="cs-CZ" dirty="0" err="1"/>
              <a:t>closer</a:t>
            </a:r>
            <a:r>
              <a:rPr lang="cs-CZ" dirty="0"/>
              <a:t> </a:t>
            </a:r>
            <a:r>
              <a:rPr lang="cs-CZ" dirty="0" err="1"/>
              <a:t>look</a:t>
            </a:r>
            <a:r>
              <a:rPr lang="cs-CZ" dirty="0"/>
              <a:t> on these to </a:t>
            </a:r>
            <a:r>
              <a:rPr lang="cs-CZ" dirty="0" err="1"/>
              <a:t>see</a:t>
            </a:r>
            <a:r>
              <a:rPr lang="cs-CZ" dirty="0"/>
              <a:t> </a:t>
            </a:r>
            <a:r>
              <a:rPr lang="cs-CZ" dirty="0" err="1"/>
              <a:t>how</a:t>
            </a:r>
            <a:r>
              <a:rPr lang="cs-CZ" dirty="0"/>
              <a:t> do </a:t>
            </a:r>
            <a:r>
              <a:rPr lang="cs-CZ" dirty="0" err="1"/>
              <a:t>they</a:t>
            </a:r>
            <a:r>
              <a:rPr lang="cs-CZ" dirty="0"/>
              <a:t> </a:t>
            </a:r>
            <a:r>
              <a:rPr lang="cs-CZ" dirty="0" err="1"/>
              <a:t>meet</a:t>
            </a:r>
            <a:r>
              <a:rPr lang="cs-CZ" dirty="0"/>
              <a:t> </a:t>
            </a:r>
            <a:r>
              <a:rPr lang="cs-CZ" dirty="0" err="1"/>
              <a:t>our</a:t>
            </a:r>
            <a:r>
              <a:rPr lang="cs-CZ" dirty="0"/>
              <a:t> vision </a:t>
            </a:r>
            <a:r>
              <a:rPr lang="cs-CZ" dirty="0" err="1"/>
              <a:t>of</a:t>
            </a:r>
            <a:r>
              <a:rPr lang="cs-CZ" dirty="0"/>
              <a:t> </a:t>
            </a:r>
            <a:r>
              <a:rPr lang="cs-CZ" dirty="0" err="1"/>
              <a:t>ideal</a:t>
            </a:r>
            <a:r>
              <a:rPr lang="cs-CZ" dirty="0"/>
              <a:t> AC </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5</a:t>
            </a:fld>
            <a:endParaRPr lang="cs-CZ"/>
          </a:p>
        </p:txBody>
      </p:sp>
    </p:spTree>
    <p:extLst>
      <p:ext uri="{BB962C8B-B14F-4D97-AF65-F5344CB8AC3E}">
        <p14:creationId xmlns:p14="http://schemas.microsoft.com/office/powerpoint/2010/main" val="129384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Smart </a:t>
            </a:r>
            <a:r>
              <a:rPr lang="cs-CZ" dirty="0" err="1"/>
              <a:t>Cards</a:t>
            </a:r>
            <a:endParaRPr lang="cs-CZ" dirty="0"/>
          </a:p>
          <a:p>
            <a:pPr algn="l"/>
            <a:r>
              <a:rPr lang="cs-CZ" sz="1800" b="0" i="0" u="none" strike="noStrike" baseline="0" dirty="0" err="1">
                <a:solidFill>
                  <a:srgbClr val="000000"/>
                </a:solidFill>
                <a:latin typeface="Bebas Neue Bold"/>
              </a:rPr>
              <a:t>Inconvenient</a:t>
            </a:r>
            <a:r>
              <a:rPr lang="cs-CZ" sz="1800" b="0" i="0" u="none" strike="noStrike" baseline="0" dirty="0">
                <a:solidFill>
                  <a:srgbClr val="000000"/>
                </a:solidFill>
                <a:latin typeface="Bebas Neue Bold"/>
              </a:rPr>
              <a:t> – </a:t>
            </a:r>
            <a:r>
              <a:rPr lang="cs-CZ" sz="1800" b="0" i="0" u="none" strike="noStrike" baseline="0" dirty="0" err="1">
                <a:solidFill>
                  <a:srgbClr val="000000"/>
                </a:solidFill>
                <a:latin typeface="Bebas Neue Bold"/>
              </a:rPr>
              <a:t>next</a:t>
            </a:r>
            <a:r>
              <a:rPr lang="cs-CZ" sz="1800" b="0" i="0" u="none" strike="noStrike" baseline="0" dirty="0">
                <a:solidFill>
                  <a:srgbClr val="000000"/>
                </a:solidFill>
                <a:latin typeface="Bebas Neue Bold"/>
              </a:rPr>
              <a:t> to </a:t>
            </a:r>
            <a:r>
              <a:rPr lang="cs-CZ" sz="1800" b="0" i="0" u="none" strike="noStrike" baseline="0" dirty="0" err="1">
                <a:solidFill>
                  <a:srgbClr val="000000"/>
                </a:solidFill>
                <a:latin typeface="Bebas Neue Bold"/>
              </a:rPr>
              <a:t>the</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IDs</a:t>
            </a:r>
            <a:r>
              <a:rPr lang="cs-CZ" sz="1800" b="0" i="0" u="none" strike="noStrike" baseline="0" dirty="0">
                <a:solidFill>
                  <a:srgbClr val="000000"/>
                </a:solidFill>
                <a:latin typeface="Bebas Neue Bold"/>
              </a:rPr>
              <a:t> and shopping promo </a:t>
            </a:r>
            <a:r>
              <a:rPr lang="cs-CZ" sz="1800" b="0" i="0" u="none" strike="noStrike" baseline="0" dirty="0" err="1">
                <a:solidFill>
                  <a:srgbClr val="000000"/>
                </a:solidFill>
                <a:latin typeface="Bebas Neue Bold"/>
              </a:rPr>
              <a:t>cards</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this</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is</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another</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one</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that</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takes</a:t>
            </a:r>
            <a:r>
              <a:rPr lang="cs-CZ" sz="1800" b="0" i="0" u="none" strike="noStrike" baseline="0" dirty="0">
                <a:solidFill>
                  <a:srgbClr val="000000"/>
                </a:solidFill>
                <a:latin typeface="Bebas Neue Bold"/>
              </a:rPr>
              <a:t> place in </a:t>
            </a:r>
            <a:r>
              <a:rPr lang="cs-CZ" sz="1800" b="0" i="0" u="none" strike="noStrike" baseline="0" dirty="0" err="1">
                <a:solidFill>
                  <a:srgbClr val="000000"/>
                </a:solidFill>
                <a:latin typeface="Bebas Neue Bold"/>
              </a:rPr>
              <a:t>your</a:t>
            </a:r>
            <a:r>
              <a:rPr lang="cs-CZ" sz="1800" b="0" i="0" u="none" strike="noStrike" baseline="0" dirty="0">
                <a:solidFill>
                  <a:srgbClr val="000000"/>
                </a:solidFill>
                <a:latin typeface="Bebas Neue Bold"/>
              </a:rPr>
              <a:t> </a:t>
            </a:r>
            <a:r>
              <a:rPr lang="cs-CZ" sz="1800" b="0" i="0" u="none" strike="noStrike" baseline="0" dirty="0" err="1">
                <a:solidFill>
                  <a:srgbClr val="000000"/>
                </a:solidFill>
                <a:latin typeface="Bebas Neue Bold"/>
              </a:rPr>
              <a:t>wallet</a:t>
            </a:r>
            <a:endParaRPr lang="en-GB" sz="1800" b="0" i="0" u="none" strike="noStrike" baseline="0" dirty="0">
              <a:solidFill>
                <a:srgbClr val="000000"/>
              </a:solidFill>
              <a:latin typeface="Bebas Neue Bold"/>
            </a:endParaRPr>
          </a:p>
          <a:p>
            <a:r>
              <a:rPr lang="cs-CZ" sz="1800" b="0" i="0" u="none" strike="noStrike" baseline="0" dirty="0" err="1">
                <a:latin typeface="Bebas Neue Bold"/>
              </a:rPr>
              <a:t>According</a:t>
            </a:r>
            <a:r>
              <a:rPr lang="cs-CZ" sz="1800" b="0" i="0" u="none" strike="noStrike" baseline="0" dirty="0">
                <a:latin typeface="Bebas Neue Bold"/>
              </a:rPr>
              <a:t> to </a:t>
            </a:r>
            <a:r>
              <a:rPr lang="cs-CZ" sz="1800" b="0" i="0" u="none" strike="noStrike" baseline="0" dirty="0" err="1">
                <a:latin typeface="Bebas Neue Bold"/>
              </a:rPr>
              <a:t>our</a:t>
            </a:r>
            <a:r>
              <a:rPr lang="cs-CZ" sz="1800" b="0" i="0" u="none" strike="noStrike" baseline="0" dirty="0">
                <a:latin typeface="Bebas Neue Bold"/>
              </a:rPr>
              <a:t> </a:t>
            </a:r>
            <a:r>
              <a:rPr lang="cs-CZ" sz="1800" b="0" i="0" u="none" strike="noStrike" baseline="0" dirty="0" err="1">
                <a:latin typeface="Bebas Neue Bold"/>
              </a:rPr>
              <a:t>survey</a:t>
            </a:r>
            <a:r>
              <a:rPr lang="cs-CZ" sz="1800" b="0" i="0" u="none" strike="noStrike" baseline="0" dirty="0">
                <a:latin typeface="Bebas Neue Bold"/>
              </a:rPr>
              <a:t> 3</a:t>
            </a:r>
            <a:r>
              <a:rPr lang="en-GB" sz="1800" b="1" i="0" u="none" strike="noStrike" baseline="0" dirty="0">
                <a:latin typeface="Bebas Neue Bold"/>
              </a:rPr>
              <a:t>4% </a:t>
            </a:r>
            <a:r>
              <a:rPr lang="cs-CZ" sz="1800" b="1" i="0" u="none" strike="noStrike" baseline="0" dirty="0" err="1">
                <a:latin typeface="Bebas Neue Bold"/>
              </a:rPr>
              <a:t>of</a:t>
            </a:r>
            <a:r>
              <a:rPr lang="cs-CZ" sz="1800" b="1" i="0" u="none" strike="noStrike" baseline="0" dirty="0">
                <a:latin typeface="Bebas Neue Bold"/>
              </a:rPr>
              <a:t> </a:t>
            </a:r>
            <a:r>
              <a:rPr lang="cs-CZ" sz="1800" b="1" i="0" u="none" strike="noStrike" baseline="0" dirty="0" err="1">
                <a:latin typeface="Bebas Neue Bold"/>
              </a:rPr>
              <a:t>respondents</a:t>
            </a:r>
            <a:r>
              <a:rPr lang="cs-CZ" sz="1800" b="1" i="0" u="none" strike="noStrike" baseline="0" dirty="0">
                <a:latin typeface="Bebas Neue Bold"/>
              </a:rPr>
              <a:t> </a:t>
            </a:r>
            <a:r>
              <a:rPr lang="en-GB" sz="1800" b="0" i="0" u="none" strike="noStrike" baseline="0" dirty="0">
                <a:latin typeface="Gotham SSm"/>
              </a:rPr>
              <a:t>have </a:t>
            </a:r>
            <a:r>
              <a:rPr lang="cs-CZ" sz="1800" b="0" i="0" u="none" strike="noStrike" baseline="0" dirty="0">
                <a:latin typeface="Gotham SSm"/>
              </a:rPr>
              <a:t>let </a:t>
            </a:r>
            <a:r>
              <a:rPr lang="cs-CZ" sz="1800" b="0" i="0" u="none" strike="noStrike" baseline="0" dirty="0" err="1">
                <a:latin typeface="Gotham SSm"/>
              </a:rPr>
              <a:t>someone</a:t>
            </a:r>
            <a:r>
              <a:rPr lang="cs-CZ" sz="1800" b="0" i="0" u="none" strike="noStrike" baseline="0" dirty="0">
                <a:latin typeface="Gotham SSm"/>
              </a:rPr>
              <a:t> </a:t>
            </a:r>
            <a:r>
              <a:rPr lang="cs-CZ" sz="1800" b="0" i="0" u="none" strike="noStrike" baseline="0" dirty="0" err="1">
                <a:latin typeface="Gotham SSm"/>
              </a:rPr>
              <a:t>borrow</a:t>
            </a:r>
            <a:r>
              <a:rPr lang="cs-CZ" sz="1800" b="0" i="0" u="none" strike="noStrike" baseline="0" dirty="0">
                <a:latin typeface="Gotham SSm"/>
              </a:rPr>
              <a:t> </a:t>
            </a:r>
            <a:r>
              <a:rPr lang="cs-CZ" sz="1800" b="0" i="0" u="none" strike="noStrike" baseline="0" dirty="0" err="1">
                <a:latin typeface="Gotham SSm"/>
              </a:rPr>
              <a:t>their</a:t>
            </a:r>
            <a:r>
              <a:rPr lang="cs-CZ" sz="1800" b="0" i="0" u="none" strike="noStrike" baseline="0" dirty="0">
                <a:latin typeface="Gotham SSm"/>
              </a:rPr>
              <a:t> k</a:t>
            </a:r>
            <a:r>
              <a:rPr lang="en-GB" sz="1800" b="0" i="0" u="none" strike="noStrike" baseline="0" dirty="0" err="1">
                <a:latin typeface="Gotham SSm"/>
              </a:rPr>
              <a:t>eys</a:t>
            </a:r>
            <a:r>
              <a:rPr lang="cs-CZ" sz="1800" b="0" i="0" u="none" strike="noStrike" baseline="0" dirty="0">
                <a:latin typeface="Gotham SSm"/>
              </a:rPr>
              <a:t> </a:t>
            </a:r>
            <a:r>
              <a:rPr lang="cs-CZ" sz="1800" b="0" i="0" u="none" strike="noStrike" baseline="0" dirty="0" err="1">
                <a:latin typeface="Gotham SSm"/>
              </a:rPr>
              <a:t>or</a:t>
            </a:r>
            <a:r>
              <a:rPr lang="en-GB" sz="1800" b="0" i="0" u="none" strike="noStrike" baseline="0" dirty="0">
                <a:latin typeface="Gotham SSm"/>
              </a:rPr>
              <a:t> cards and fob</a:t>
            </a: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6</a:t>
            </a:fld>
            <a:endParaRPr lang="cs-CZ"/>
          </a:p>
        </p:txBody>
      </p:sp>
    </p:spTree>
    <p:extLst>
      <p:ext uri="{BB962C8B-B14F-4D97-AF65-F5344CB8AC3E}">
        <p14:creationId xmlns:p14="http://schemas.microsoft.com/office/powerpoint/2010/main" val="212554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800" b="0" i="0" u="none" strike="noStrike" baseline="0" dirty="0">
                <a:solidFill>
                  <a:srgbClr val="000000"/>
                </a:solidFill>
                <a:latin typeface="Gotham SSm"/>
              </a:rPr>
              <a:t>Mobile phone access systems have been on the market for some time – most often, solutions are based on Bluetooth Low Energy or NFC technology and they are offered by more and more companies around the world. This means that we have had a lot of opportunity to see the benefits over traditional RFID cards. We also have a very good understanding of why some systems succeed while others fail.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7</a:t>
            </a:fld>
            <a:endParaRPr lang="cs-CZ"/>
          </a:p>
        </p:txBody>
      </p:sp>
    </p:spTree>
    <p:extLst>
      <p:ext uri="{BB962C8B-B14F-4D97-AF65-F5344CB8AC3E}">
        <p14:creationId xmlns:p14="http://schemas.microsoft.com/office/powerpoint/2010/main" val="2286758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Doorman</a:t>
            </a:r>
            <a:r>
              <a:rPr lang="cs-CZ" dirty="0"/>
              <a:t> </a:t>
            </a:r>
          </a:p>
          <a:p>
            <a:r>
              <a:rPr lang="cs-CZ" dirty="0" err="1"/>
              <a:t>Lets</a:t>
            </a:r>
            <a:r>
              <a:rPr lang="cs-CZ" dirty="0"/>
              <a:t> start </a:t>
            </a:r>
            <a:r>
              <a:rPr lang="cs-CZ" dirty="0" err="1"/>
              <a:t>with</a:t>
            </a:r>
            <a:r>
              <a:rPr lang="cs-CZ" dirty="0"/>
              <a:t> </a:t>
            </a:r>
            <a:r>
              <a:rPr lang="cs-CZ" dirty="0" err="1"/>
              <a:t>what</a:t>
            </a:r>
            <a:r>
              <a:rPr lang="cs-CZ" dirty="0"/>
              <a:t> </a:t>
            </a:r>
            <a:r>
              <a:rPr lang="cs-CZ" dirty="0" err="1"/>
              <a:t>acctually</a:t>
            </a:r>
            <a:r>
              <a:rPr lang="cs-CZ" dirty="0"/>
              <a:t> </a:t>
            </a:r>
            <a:r>
              <a:rPr lang="cs-CZ" dirty="0" err="1"/>
              <a:t>is</a:t>
            </a:r>
            <a:r>
              <a:rPr lang="cs-CZ" dirty="0"/>
              <a:t> </a:t>
            </a:r>
            <a:r>
              <a:rPr lang="cs-CZ" dirty="0" err="1"/>
              <a:t>the</a:t>
            </a:r>
            <a:r>
              <a:rPr lang="cs-CZ" dirty="0"/>
              <a:t> </a:t>
            </a:r>
            <a:r>
              <a:rPr lang="cs-CZ" dirty="0" err="1"/>
              <a:t>reason</a:t>
            </a:r>
            <a:r>
              <a:rPr lang="cs-CZ" dirty="0"/>
              <a:t> to </a:t>
            </a:r>
            <a:r>
              <a:rPr lang="cs-CZ" dirty="0" err="1"/>
              <a:t>have</a:t>
            </a:r>
            <a:r>
              <a:rPr lang="cs-CZ" dirty="0"/>
              <a:t> </a:t>
            </a:r>
            <a:r>
              <a:rPr lang="cs-CZ" dirty="0" err="1"/>
              <a:t>something</a:t>
            </a:r>
            <a:r>
              <a:rPr lang="cs-CZ" dirty="0"/>
              <a:t> </a:t>
            </a:r>
            <a:r>
              <a:rPr lang="cs-CZ" dirty="0" err="1"/>
              <a:t>like</a:t>
            </a:r>
            <a:r>
              <a:rPr lang="cs-CZ" dirty="0"/>
              <a:t> mobile </a:t>
            </a:r>
            <a:r>
              <a:rPr lang="cs-CZ" dirty="0" err="1"/>
              <a:t>credentials</a:t>
            </a:r>
            <a:endParaRPr lang="en-US" dirty="0"/>
          </a:p>
          <a:p>
            <a:r>
              <a:rPr lang="en-US" dirty="0"/>
              <a:t>Knowing that lets have a look what are current fastest growing technologies</a:t>
            </a:r>
            <a:endParaRPr lang="cs-CZ" dirty="0"/>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8</a:t>
            </a:fld>
            <a:endParaRPr lang="cs-CZ"/>
          </a:p>
        </p:txBody>
      </p:sp>
    </p:spTree>
    <p:extLst>
      <p:ext uri="{BB962C8B-B14F-4D97-AF65-F5344CB8AC3E}">
        <p14:creationId xmlns:p14="http://schemas.microsoft.com/office/powerpoint/2010/main" val="157218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800" b="0" i="0" u="none" strike="noStrike" baseline="0" dirty="0">
                <a:solidFill>
                  <a:srgbClr val="000000"/>
                </a:solidFill>
                <a:latin typeface="Gotham SSm"/>
              </a:rPr>
              <a:t>So although two thirds of office administrators are actively looking at introducing „contactless“ access control, choosing the right supplier is absolutely essential if you are to enjoy the full range of benefits from mobile credentials. </a:t>
            </a:r>
            <a:endParaRPr lang="cs-CZ" sz="1800" b="0" i="0" u="none" strike="noStrike" baseline="0" dirty="0">
              <a:solidFill>
                <a:srgbClr val="000000"/>
              </a:solidFill>
              <a:latin typeface="Gotham SSm"/>
            </a:endParaRPr>
          </a:p>
          <a:p>
            <a:r>
              <a:rPr lang="en-US" sz="1800" b="0" i="0" u="none" strike="noStrike" baseline="0" dirty="0">
                <a:solidFill>
                  <a:srgbClr val="000000"/>
                </a:solidFill>
                <a:latin typeface="Gotham SSm"/>
              </a:rPr>
              <a:t>Based on our experience, here are the three fundamental factors that determine the success of mobile projects: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ED727395-DD76-440B-8115-85501144C663}" type="slidenum">
              <a:rPr lang="cs-CZ" smtClean="0"/>
              <a:t>9</a:t>
            </a:fld>
            <a:endParaRPr lang="cs-CZ"/>
          </a:p>
        </p:txBody>
      </p:sp>
    </p:spTree>
    <p:extLst>
      <p:ext uri="{BB962C8B-B14F-4D97-AF65-F5344CB8AC3E}">
        <p14:creationId xmlns:p14="http://schemas.microsoft.com/office/powerpoint/2010/main" val="10284799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irst Page">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C382514-3760-4C19-BE4E-E6A4EE28E9F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320586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mages + 2 Paragraphs">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8"/>
            <a:ext cx="4973252" cy="3915364"/>
          </a:xfrm>
          <a:prstGeom prst="round2DiagRect">
            <a:avLst>
              <a:gd name="adj1" fmla="val 0"/>
              <a:gd name="adj2" fmla="val 3709"/>
            </a:avLst>
          </a:prstGeom>
          <a:no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6"/>
            <a:ext cx="4973252" cy="3915364"/>
          </a:xfrm>
          <a:prstGeom prst="round2DiagRect">
            <a:avLst>
              <a:gd name="adj1" fmla="val 0"/>
              <a:gd name="adj2" fmla="val 3709"/>
            </a:avLst>
          </a:prstGeom>
          <a:noFill/>
        </p:spPr>
        <p:txBody>
          <a:bodyPr wrap="square">
            <a:noAutofit/>
          </a:bodyPr>
          <a:lstStyle/>
          <a:p>
            <a:endParaRPr lang="en-US"/>
          </a:p>
        </p:txBody>
      </p:sp>
      <p:sp>
        <p:nvSpPr>
          <p:cNvPr id="12" name="Zástupný text 5">
            <a:extLst>
              <a:ext uri="{FF2B5EF4-FFF2-40B4-BE49-F238E27FC236}">
                <a16:creationId xmlns:a16="http://schemas.microsoft.com/office/drawing/2014/main" id="{5D07928F-DCAC-49E3-8CAF-955F645B9258}"/>
              </a:ext>
            </a:extLst>
          </p:cNvPr>
          <p:cNvSpPr>
            <a:spLocks noGrp="1"/>
          </p:cNvSpPr>
          <p:nvPr>
            <p:ph type="body" sz="quarter" idx="11"/>
          </p:nvPr>
        </p:nvSpPr>
        <p:spPr>
          <a:xfrm>
            <a:off x="1019175" y="4778494"/>
            <a:ext cx="4971663"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3" name="Zástupný text 8">
            <a:extLst>
              <a:ext uri="{FF2B5EF4-FFF2-40B4-BE49-F238E27FC236}">
                <a16:creationId xmlns:a16="http://schemas.microsoft.com/office/drawing/2014/main" id="{A6041210-3A04-4FBE-9431-4ADFD32E75C4}"/>
              </a:ext>
            </a:extLst>
          </p:cNvPr>
          <p:cNvSpPr>
            <a:spLocks noGrp="1"/>
          </p:cNvSpPr>
          <p:nvPr>
            <p:ph type="body" sz="quarter" idx="12"/>
          </p:nvPr>
        </p:nvSpPr>
        <p:spPr>
          <a:xfrm>
            <a:off x="1019174" y="5384533"/>
            <a:ext cx="4971663" cy="95885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4" name="Zástupný text 5">
            <a:extLst>
              <a:ext uri="{FF2B5EF4-FFF2-40B4-BE49-F238E27FC236}">
                <a16:creationId xmlns:a16="http://schemas.microsoft.com/office/drawing/2014/main" id="{BA4E8E1B-3155-451A-8FAF-9DC246DE63AF}"/>
              </a:ext>
            </a:extLst>
          </p:cNvPr>
          <p:cNvSpPr>
            <a:spLocks noGrp="1"/>
          </p:cNvSpPr>
          <p:nvPr>
            <p:ph type="body" sz="quarter" idx="14"/>
          </p:nvPr>
        </p:nvSpPr>
        <p:spPr>
          <a:xfrm>
            <a:off x="6201162" y="4778494"/>
            <a:ext cx="4971663"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FDC37964-0C92-4940-84FA-DA20EF38671A}"/>
              </a:ext>
            </a:extLst>
          </p:cNvPr>
          <p:cNvSpPr>
            <a:spLocks noGrp="1"/>
          </p:cNvSpPr>
          <p:nvPr>
            <p:ph type="body" sz="quarter" idx="15"/>
          </p:nvPr>
        </p:nvSpPr>
        <p:spPr>
          <a:xfrm>
            <a:off x="6201161" y="5384533"/>
            <a:ext cx="4971663" cy="95885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1122071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inside Big Image + 1 Paragraph">
    <p:spTree>
      <p:nvGrpSpPr>
        <p:cNvPr id="1" name=""/>
        <p:cNvGrpSpPr/>
        <p:nvPr/>
      </p:nvGrpSpPr>
      <p:grpSpPr>
        <a:xfrm>
          <a:off x="0" y="0"/>
          <a:ext cx="0" cy="0"/>
          <a:chOff x="0" y="0"/>
          <a:chExt cx="0" cy="0"/>
        </a:xfrm>
      </p:grpSpPr>
      <p:sp>
        <p:nvSpPr>
          <p:cNvPr id="7" name="Zástupný symbol obrázku 6">
            <a:extLst>
              <a:ext uri="{FF2B5EF4-FFF2-40B4-BE49-F238E27FC236}">
                <a16:creationId xmlns:a16="http://schemas.microsoft.com/office/drawing/2014/main" id="{D50E54E1-9150-4485-82BE-FC8B1CC02D7C}"/>
              </a:ext>
            </a:extLst>
          </p:cNvPr>
          <p:cNvSpPr>
            <a:spLocks noGrp="1"/>
          </p:cNvSpPr>
          <p:nvPr>
            <p:ph type="pic" sz="quarter" idx="11"/>
          </p:nvPr>
        </p:nvSpPr>
        <p:spPr>
          <a:xfrm>
            <a:off x="0" y="388735"/>
            <a:ext cx="7113588" cy="6080530"/>
          </a:xfrm>
          <a:custGeom>
            <a:avLst/>
            <a:gdLst>
              <a:gd name="connsiteX0" fmla="*/ 0 w 7113588"/>
              <a:gd name="connsiteY0" fmla="*/ 0 h 6080530"/>
              <a:gd name="connsiteX1" fmla="*/ 6958291 w 7113588"/>
              <a:gd name="connsiteY1" fmla="*/ 0 h 6080530"/>
              <a:gd name="connsiteX2" fmla="*/ 7113588 w 7113588"/>
              <a:gd name="connsiteY2" fmla="*/ 155297 h 6080530"/>
              <a:gd name="connsiteX3" fmla="*/ 7113588 w 7113588"/>
              <a:gd name="connsiteY3" fmla="*/ 5925233 h 6080530"/>
              <a:gd name="connsiteX4" fmla="*/ 6958291 w 7113588"/>
              <a:gd name="connsiteY4" fmla="*/ 6080530 h 6080530"/>
              <a:gd name="connsiteX5" fmla="*/ 0 w 7113588"/>
              <a:gd name="connsiteY5"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3588" h="6080530">
                <a:moveTo>
                  <a:pt x="0" y="0"/>
                </a:moveTo>
                <a:lnTo>
                  <a:pt x="6958291" y="0"/>
                </a:lnTo>
                <a:cubicBezTo>
                  <a:pt x="7044059" y="0"/>
                  <a:pt x="7113588" y="69529"/>
                  <a:pt x="7113588" y="155297"/>
                </a:cubicBezTo>
                <a:lnTo>
                  <a:pt x="7113588" y="5925233"/>
                </a:lnTo>
                <a:cubicBezTo>
                  <a:pt x="7113588" y="6011001"/>
                  <a:pt x="7044059" y="6080530"/>
                  <a:pt x="6958291" y="6080530"/>
                </a:cubicBezTo>
                <a:lnTo>
                  <a:pt x="0" y="6080530"/>
                </a:lnTo>
                <a:close/>
              </a:path>
            </a:pathLst>
          </a:custGeom>
          <a:solidFill>
            <a:schemeClr val="bg1">
              <a:lumMod val="75000"/>
            </a:schemeClr>
          </a:solidFill>
        </p:spPr>
        <p:txBody>
          <a:bodyPr wrap="square">
            <a:noAutofit/>
          </a:bodyPr>
          <a:lstStyle>
            <a:lvl1pPr>
              <a:defRPr/>
            </a:lvl1pPr>
          </a:lstStyle>
          <a:p>
            <a:endParaRPr lang="en-US" dirty="0"/>
          </a:p>
        </p:txBody>
      </p:sp>
      <p:sp>
        <p:nvSpPr>
          <p:cNvPr id="10" name="Zástupný text 5">
            <a:extLst>
              <a:ext uri="{FF2B5EF4-FFF2-40B4-BE49-F238E27FC236}">
                <a16:creationId xmlns:a16="http://schemas.microsoft.com/office/drawing/2014/main" id="{19198054-5CC7-4CCE-A102-ED5C40BBC9B7}"/>
              </a:ext>
            </a:extLst>
          </p:cNvPr>
          <p:cNvSpPr>
            <a:spLocks noGrp="1"/>
          </p:cNvSpPr>
          <p:nvPr>
            <p:ph type="body" sz="quarter" idx="12"/>
          </p:nvPr>
        </p:nvSpPr>
        <p:spPr>
          <a:xfrm>
            <a:off x="7754355" y="2432535"/>
            <a:ext cx="341087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1" name="Zástupný text 8">
            <a:extLst>
              <a:ext uri="{FF2B5EF4-FFF2-40B4-BE49-F238E27FC236}">
                <a16:creationId xmlns:a16="http://schemas.microsoft.com/office/drawing/2014/main" id="{94856BBE-D0E7-47E6-98CC-57C8986F725B}"/>
              </a:ext>
            </a:extLst>
          </p:cNvPr>
          <p:cNvSpPr>
            <a:spLocks noGrp="1"/>
          </p:cNvSpPr>
          <p:nvPr>
            <p:ph type="body" sz="quarter" idx="15"/>
          </p:nvPr>
        </p:nvSpPr>
        <p:spPr>
          <a:xfrm>
            <a:off x="7754353" y="3038574"/>
            <a:ext cx="3410871" cy="194525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2" name="Zástupný text 5">
            <a:extLst>
              <a:ext uri="{FF2B5EF4-FFF2-40B4-BE49-F238E27FC236}">
                <a16:creationId xmlns:a16="http://schemas.microsoft.com/office/drawing/2014/main" id="{99B896D9-ADB1-40EA-B062-6FFF928CDB04}"/>
              </a:ext>
            </a:extLst>
          </p:cNvPr>
          <p:cNvSpPr>
            <a:spLocks noGrp="1"/>
          </p:cNvSpPr>
          <p:nvPr>
            <p:ph type="body" sz="quarter" idx="17"/>
          </p:nvPr>
        </p:nvSpPr>
        <p:spPr>
          <a:xfrm>
            <a:off x="1026775" y="2950837"/>
            <a:ext cx="4054813" cy="1060364"/>
          </a:xfrm>
        </p:spPr>
        <p:txBody>
          <a:bodyPr anchor="ctr">
            <a:noAutofit/>
          </a:bodyPr>
          <a:lstStyle>
            <a:lvl1pPr algn="l">
              <a:defRPr sz="4000" b="1">
                <a:solidFill>
                  <a:schemeClr val="bg1"/>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3627140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g Image + Title + 1 Paragraph">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E796F23-7746-432E-8639-E4CE99057834}"/>
              </a:ext>
            </a:extLst>
          </p:cNvPr>
          <p:cNvSpPr>
            <a:spLocks noGrp="1"/>
          </p:cNvSpPr>
          <p:nvPr>
            <p:ph type="pic" sz="quarter" idx="12"/>
          </p:nvPr>
        </p:nvSpPr>
        <p:spPr>
          <a:xfrm>
            <a:off x="0" y="388735"/>
            <a:ext cx="5943622"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
        <p:nvSpPr>
          <p:cNvPr id="10" name="Zástupný text 5">
            <a:extLst>
              <a:ext uri="{FF2B5EF4-FFF2-40B4-BE49-F238E27FC236}">
                <a16:creationId xmlns:a16="http://schemas.microsoft.com/office/drawing/2014/main" id="{BE265198-2D03-4AFA-B818-7FE2A0C6A5BE}"/>
              </a:ext>
            </a:extLst>
          </p:cNvPr>
          <p:cNvSpPr>
            <a:spLocks noGrp="1"/>
          </p:cNvSpPr>
          <p:nvPr>
            <p:ph type="body" sz="quarter" idx="17"/>
          </p:nvPr>
        </p:nvSpPr>
        <p:spPr>
          <a:xfrm>
            <a:off x="6629400" y="2525070"/>
            <a:ext cx="4592263"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1" name="Zástupný text 8">
            <a:extLst>
              <a:ext uri="{FF2B5EF4-FFF2-40B4-BE49-F238E27FC236}">
                <a16:creationId xmlns:a16="http://schemas.microsoft.com/office/drawing/2014/main" id="{22502053-16F2-44BD-8C1F-4E064C6E2233}"/>
              </a:ext>
            </a:extLst>
          </p:cNvPr>
          <p:cNvSpPr>
            <a:spLocks noGrp="1"/>
          </p:cNvSpPr>
          <p:nvPr>
            <p:ph type="body" sz="quarter" idx="18"/>
          </p:nvPr>
        </p:nvSpPr>
        <p:spPr>
          <a:xfrm>
            <a:off x="6629400" y="3908629"/>
            <a:ext cx="4590733" cy="192927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438584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g Image + Title + 2 Paragraphs">
    <p:spTree>
      <p:nvGrpSpPr>
        <p:cNvPr id="1" name=""/>
        <p:cNvGrpSpPr/>
        <p:nvPr/>
      </p:nvGrpSpPr>
      <p:grpSpPr>
        <a:xfrm>
          <a:off x="0" y="0"/>
          <a:ext cx="0" cy="0"/>
          <a:chOff x="0" y="0"/>
          <a:chExt cx="0" cy="0"/>
        </a:xfrm>
      </p:grpSpPr>
      <p:sp>
        <p:nvSpPr>
          <p:cNvPr id="8" name="Zástupný text 5">
            <a:extLst>
              <a:ext uri="{FF2B5EF4-FFF2-40B4-BE49-F238E27FC236}">
                <a16:creationId xmlns:a16="http://schemas.microsoft.com/office/drawing/2014/main" id="{E7F60752-A576-4E2C-86F4-8ADBDAD35CB4}"/>
              </a:ext>
            </a:extLst>
          </p:cNvPr>
          <p:cNvSpPr>
            <a:spLocks noGrp="1"/>
          </p:cNvSpPr>
          <p:nvPr>
            <p:ph type="body" sz="quarter" idx="17"/>
          </p:nvPr>
        </p:nvSpPr>
        <p:spPr>
          <a:xfrm>
            <a:off x="6522491" y="1511610"/>
            <a:ext cx="4653508"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1" name="Zástupný text 5">
            <a:extLst>
              <a:ext uri="{FF2B5EF4-FFF2-40B4-BE49-F238E27FC236}">
                <a16:creationId xmlns:a16="http://schemas.microsoft.com/office/drawing/2014/main" id="{6D01EE3C-2BFF-4647-9751-6C608AB95ECA}"/>
              </a:ext>
            </a:extLst>
          </p:cNvPr>
          <p:cNvSpPr>
            <a:spLocks noGrp="1"/>
          </p:cNvSpPr>
          <p:nvPr>
            <p:ph type="body" sz="quarter" idx="12"/>
          </p:nvPr>
        </p:nvSpPr>
        <p:spPr>
          <a:xfrm>
            <a:off x="6516687" y="4999918"/>
            <a:ext cx="4659311"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2" name="Zástupný text 8">
            <a:extLst>
              <a:ext uri="{FF2B5EF4-FFF2-40B4-BE49-F238E27FC236}">
                <a16:creationId xmlns:a16="http://schemas.microsoft.com/office/drawing/2014/main" id="{F6336525-BFBE-4355-9950-E6889B4BAE43}"/>
              </a:ext>
            </a:extLst>
          </p:cNvPr>
          <p:cNvSpPr>
            <a:spLocks noGrp="1"/>
          </p:cNvSpPr>
          <p:nvPr>
            <p:ph type="body" sz="quarter" idx="15"/>
          </p:nvPr>
        </p:nvSpPr>
        <p:spPr>
          <a:xfrm>
            <a:off x="6516685" y="5605957"/>
            <a:ext cx="4659313" cy="8633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6" name="Zástupný text 8">
            <a:extLst>
              <a:ext uri="{FF2B5EF4-FFF2-40B4-BE49-F238E27FC236}">
                <a16:creationId xmlns:a16="http://schemas.microsoft.com/office/drawing/2014/main" id="{B78B76FC-B782-47D0-A16E-E7CF2FF72ACF}"/>
              </a:ext>
            </a:extLst>
          </p:cNvPr>
          <p:cNvSpPr>
            <a:spLocks noGrp="1"/>
          </p:cNvSpPr>
          <p:nvPr>
            <p:ph type="body" sz="quarter" idx="18"/>
          </p:nvPr>
        </p:nvSpPr>
        <p:spPr>
          <a:xfrm>
            <a:off x="6515099" y="2895169"/>
            <a:ext cx="4659313" cy="192927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7" name="Picture Placeholder 3">
            <a:extLst>
              <a:ext uri="{FF2B5EF4-FFF2-40B4-BE49-F238E27FC236}">
                <a16:creationId xmlns:a16="http://schemas.microsoft.com/office/drawing/2014/main" id="{FAE050A6-6A4B-4ADD-998C-DD76DA765C76}"/>
              </a:ext>
            </a:extLst>
          </p:cNvPr>
          <p:cNvSpPr>
            <a:spLocks noGrp="1"/>
          </p:cNvSpPr>
          <p:nvPr>
            <p:ph type="pic" sz="quarter" idx="19"/>
          </p:nvPr>
        </p:nvSpPr>
        <p:spPr>
          <a:xfrm>
            <a:off x="0" y="388735"/>
            <a:ext cx="5943622"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Tree>
    <p:extLst>
      <p:ext uri="{BB962C8B-B14F-4D97-AF65-F5344CB8AC3E}">
        <p14:creationId xmlns:p14="http://schemas.microsoft.com/office/powerpoint/2010/main" val="1035128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2 Paragraphs + Imag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noFill/>
        </p:spPr>
        <p:txBody>
          <a:bodyPr wrap="square">
            <a:noAutofit/>
          </a:bodyPr>
          <a:lstStyle/>
          <a:p>
            <a:endParaRPr lang="en-US"/>
          </a:p>
        </p:txBody>
      </p:sp>
      <p:sp>
        <p:nvSpPr>
          <p:cNvPr id="6" name="Zástupný text 5">
            <a:extLst>
              <a:ext uri="{FF2B5EF4-FFF2-40B4-BE49-F238E27FC236}">
                <a16:creationId xmlns:a16="http://schemas.microsoft.com/office/drawing/2014/main" id="{AE2D7767-FF04-479F-8B5C-F2A4791EE15F}"/>
              </a:ext>
            </a:extLst>
          </p:cNvPr>
          <p:cNvSpPr>
            <a:spLocks noGrp="1"/>
          </p:cNvSpPr>
          <p:nvPr>
            <p:ph type="body" sz="quarter" idx="17"/>
          </p:nvPr>
        </p:nvSpPr>
        <p:spPr>
          <a:xfrm>
            <a:off x="1026775" y="2368636"/>
            <a:ext cx="4054813"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73418C1F-DA91-4DDD-8E35-B2111AA963F1}"/>
              </a:ext>
            </a:extLst>
          </p:cNvPr>
          <p:cNvSpPr>
            <a:spLocks noGrp="1"/>
          </p:cNvSpPr>
          <p:nvPr>
            <p:ph type="body" sz="quarter" idx="11"/>
          </p:nvPr>
        </p:nvSpPr>
        <p:spPr>
          <a:xfrm>
            <a:off x="1026777" y="3865268"/>
            <a:ext cx="4866026"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6" name="Zástupný text 8">
            <a:extLst>
              <a:ext uri="{FF2B5EF4-FFF2-40B4-BE49-F238E27FC236}">
                <a16:creationId xmlns:a16="http://schemas.microsoft.com/office/drawing/2014/main" id="{366895D8-3D3B-4DEC-9DDE-4D050036479A}"/>
              </a:ext>
            </a:extLst>
          </p:cNvPr>
          <p:cNvSpPr>
            <a:spLocks noGrp="1"/>
          </p:cNvSpPr>
          <p:nvPr>
            <p:ph type="body" sz="quarter" idx="15"/>
          </p:nvPr>
        </p:nvSpPr>
        <p:spPr>
          <a:xfrm>
            <a:off x="1026775" y="4471307"/>
            <a:ext cx="4866025" cy="137392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7" name="Zástupný text 5">
            <a:extLst>
              <a:ext uri="{FF2B5EF4-FFF2-40B4-BE49-F238E27FC236}">
                <a16:creationId xmlns:a16="http://schemas.microsoft.com/office/drawing/2014/main" id="{9D0FAAFA-A7F6-4D19-894D-B50205154618}"/>
              </a:ext>
            </a:extLst>
          </p:cNvPr>
          <p:cNvSpPr>
            <a:spLocks noGrp="1"/>
          </p:cNvSpPr>
          <p:nvPr>
            <p:ph type="body" sz="quarter" idx="18"/>
          </p:nvPr>
        </p:nvSpPr>
        <p:spPr>
          <a:xfrm>
            <a:off x="6196175" y="3865268"/>
            <a:ext cx="4866026"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8" name="Zástupný text 8">
            <a:extLst>
              <a:ext uri="{FF2B5EF4-FFF2-40B4-BE49-F238E27FC236}">
                <a16:creationId xmlns:a16="http://schemas.microsoft.com/office/drawing/2014/main" id="{6417EC4A-7379-4FA2-9327-618B0C35DB97}"/>
              </a:ext>
            </a:extLst>
          </p:cNvPr>
          <p:cNvSpPr>
            <a:spLocks noGrp="1"/>
          </p:cNvSpPr>
          <p:nvPr>
            <p:ph type="body" sz="quarter" idx="19"/>
          </p:nvPr>
        </p:nvSpPr>
        <p:spPr>
          <a:xfrm>
            <a:off x="6196173" y="4471307"/>
            <a:ext cx="4866025" cy="137392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4075816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aragraphs + Big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noFill/>
        </p:spPr>
        <p:txBody>
          <a:bodyPr wrap="square">
            <a:noAutofit/>
          </a:bodyPr>
          <a:lstStyle/>
          <a:p>
            <a:endParaRPr lang="en-US"/>
          </a:p>
        </p:txBody>
      </p:sp>
      <p:sp>
        <p:nvSpPr>
          <p:cNvPr id="17" name="Zástupný text 5">
            <a:extLst>
              <a:ext uri="{FF2B5EF4-FFF2-40B4-BE49-F238E27FC236}">
                <a16:creationId xmlns:a16="http://schemas.microsoft.com/office/drawing/2014/main" id="{6CB028F3-EEA2-4216-BB55-97366A80AB2F}"/>
              </a:ext>
            </a:extLst>
          </p:cNvPr>
          <p:cNvSpPr>
            <a:spLocks noGrp="1"/>
          </p:cNvSpPr>
          <p:nvPr>
            <p:ph type="body" sz="quarter" idx="12"/>
          </p:nvPr>
        </p:nvSpPr>
        <p:spPr>
          <a:xfrm>
            <a:off x="1019175" y="2570296"/>
            <a:ext cx="40640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8" name="Zástupný text 8">
            <a:extLst>
              <a:ext uri="{FF2B5EF4-FFF2-40B4-BE49-F238E27FC236}">
                <a16:creationId xmlns:a16="http://schemas.microsoft.com/office/drawing/2014/main" id="{1EB8740E-B55A-4931-AF5C-A5B56EF495F4}"/>
              </a:ext>
            </a:extLst>
          </p:cNvPr>
          <p:cNvSpPr>
            <a:spLocks noGrp="1"/>
          </p:cNvSpPr>
          <p:nvPr>
            <p:ph type="body" sz="quarter" idx="15"/>
          </p:nvPr>
        </p:nvSpPr>
        <p:spPr>
          <a:xfrm>
            <a:off x="1019173" y="3176335"/>
            <a:ext cx="4063999" cy="1301079"/>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8">
            <a:extLst>
              <a:ext uri="{FF2B5EF4-FFF2-40B4-BE49-F238E27FC236}">
                <a16:creationId xmlns:a16="http://schemas.microsoft.com/office/drawing/2014/main" id="{2EDA9018-1745-4CFC-B2CF-EB789361E3D7}"/>
              </a:ext>
            </a:extLst>
          </p:cNvPr>
          <p:cNvSpPr>
            <a:spLocks noGrp="1"/>
          </p:cNvSpPr>
          <p:nvPr>
            <p:ph type="body" sz="quarter" idx="16"/>
          </p:nvPr>
        </p:nvSpPr>
        <p:spPr>
          <a:xfrm>
            <a:off x="1019173" y="548845"/>
            <a:ext cx="4063999" cy="1845976"/>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749AD0A1-19B0-41A7-BF91-E6004915CB2A}"/>
              </a:ext>
            </a:extLst>
          </p:cNvPr>
          <p:cNvSpPr>
            <a:spLocks noGrp="1"/>
          </p:cNvSpPr>
          <p:nvPr>
            <p:ph type="body" sz="quarter" idx="17"/>
          </p:nvPr>
        </p:nvSpPr>
        <p:spPr>
          <a:xfrm>
            <a:off x="1019175" y="4652889"/>
            <a:ext cx="40640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2" name="Zástupný text 8">
            <a:extLst>
              <a:ext uri="{FF2B5EF4-FFF2-40B4-BE49-F238E27FC236}">
                <a16:creationId xmlns:a16="http://schemas.microsoft.com/office/drawing/2014/main" id="{ABE9C076-15F4-4A49-A1AC-00876AD23212}"/>
              </a:ext>
            </a:extLst>
          </p:cNvPr>
          <p:cNvSpPr>
            <a:spLocks noGrp="1"/>
          </p:cNvSpPr>
          <p:nvPr>
            <p:ph type="body" sz="quarter" idx="18"/>
          </p:nvPr>
        </p:nvSpPr>
        <p:spPr>
          <a:xfrm>
            <a:off x="1019173" y="5258929"/>
            <a:ext cx="4063999" cy="1102482"/>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2464560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g Image + 3 Paragrap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2B47DBD-EAD9-4B92-BBDB-358F6A7A2344}"/>
              </a:ext>
            </a:extLst>
          </p:cNvPr>
          <p:cNvSpPr>
            <a:spLocks noGrp="1"/>
          </p:cNvSpPr>
          <p:nvPr>
            <p:ph type="pic" sz="quarter" idx="13"/>
          </p:nvPr>
        </p:nvSpPr>
        <p:spPr>
          <a:xfrm>
            <a:off x="0" y="388735"/>
            <a:ext cx="5420226"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
        <p:nvSpPr>
          <p:cNvPr id="15" name="Zástupný text 5">
            <a:extLst>
              <a:ext uri="{FF2B5EF4-FFF2-40B4-BE49-F238E27FC236}">
                <a16:creationId xmlns:a16="http://schemas.microsoft.com/office/drawing/2014/main" id="{C7C7ED6D-98DB-4C7E-95A7-B5B76358E36B}"/>
              </a:ext>
            </a:extLst>
          </p:cNvPr>
          <p:cNvSpPr>
            <a:spLocks noGrp="1"/>
          </p:cNvSpPr>
          <p:nvPr>
            <p:ph type="body" sz="quarter" idx="12"/>
          </p:nvPr>
        </p:nvSpPr>
        <p:spPr>
          <a:xfrm>
            <a:off x="6094413" y="1242052"/>
            <a:ext cx="5081586"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6" name="Zástupný text 8">
            <a:extLst>
              <a:ext uri="{FF2B5EF4-FFF2-40B4-BE49-F238E27FC236}">
                <a16:creationId xmlns:a16="http://schemas.microsoft.com/office/drawing/2014/main" id="{74632AF3-BCE1-442F-9651-62771CBB41D6}"/>
              </a:ext>
            </a:extLst>
          </p:cNvPr>
          <p:cNvSpPr>
            <a:spLocks noGrp="1"/>
          </p:cNvSpPr>
          <p:nvPr>
            <p:ph type="body" sz="quarter" idx="15"/>
          </p:nvPr>
        </p:nvSpPr>
        <p:spPr>
          <a:xfrm>
            <a:off x="6094411" y="1848091"/>
            <a:ext cx="5081588" cy="8633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5">
            <a:extLst>
              <a:ext uri="{FF2B5EF4-FFF2-40B4-BE49-F238E27FC236}">
                <a16:creationId xmlns:a16="http://schemas.microsoft.com/office/drawing/2014/main" id="{184CA120-2A27-44D8-8FCF-2A202272A8F3}"/>
              </a:ext>
            </a:extLst>
          </p:cNvPr>
          <p:cNvSpPr>
            <a:spLocks noGrp="1"/>
          </p:cNvSpPr>
          <p:nvPr>
            <p:ph type="body" sz="quarter" idx="16"/>
          </p:nvPr>
        </p:nvSpPr>
        <p:spPr>
          <a:xfrm>
            <a:off x="6092824" y="2998003"/>
            <a:ext cx="5081586"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0" name="Zástupný text 8">
            <a:extLst>
              <a:ext uri="{FF2B5EF4-FFF2-40B4-BE49-F238E27FC236}">
                <a16:creationId xmlns:a16="http://schemas.microsoft.com/office/drawing/2014/main" id="{508E838C-BC3D-483B-A42B-E0BFCD72E182}"/>
              </a:ext>
            </a:extLst>
          </p:cNvPr>
          <p:cNvSpPr>
            <a:spLocks noGrp="1"/>
          </p:cNvSpPr>
          <p:nvPr>
            <p:ph type="body" sz="quarter" idx="17"/>
          </p:nvPr>
        </p:nvSpPr>
        <p:spPr>
          <a:xfrm>
            <a:off x="6092822" y="3604042"/>
            <a:ext cx="5081588" cy="8633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5" name="Zástupný text 5">
            <a:extLst>
              <a:ext uri="{FF2B5EF4-FFF2-40B4-BE49-F238E27FC236}">
                <a16:creationId xmlns:a16="http://schemas.microsoft.com/office/drawing/2014/main" id="{9200F9CF-3BF1-46AA-BEFA-D04AAB41ED2E}"/>
              </a:ext>
            </a:extLst>
          </p:cNvPr>
          <p:cNvSpPr>
            <a:spLocks noGrp="1"/>
          </p:cNvSpPr>
          <p:nvPr>
            <p:ph type="body" sz="quarter" idx="18"/>
          </p:nvPr>
        </p:nvSpPr>
        <p:spPr>
          <a:xfrm>
            <a:off x="6092824" y="4753954"/>
            <a:ext cx="5081586"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6" name="Zástupný text 8">
            <a:extLst>
              <a:ext uri="{FF2B5EF4-FFF2-40B4-BE49-F238E27FC236}">
                <a16:creationId xmlns:a16="http://schemas.microsoft.com/office/drawing/2014/main" id="{30D6F6F4-8DF7-4B32-B0DD-0BBDF7402B8B}"/>
              </a:ext>
            </a:extLst>
          </p:cNvPr>
          <p:cNvSpPr>
            <a:spLocks noGrp="1"/>
          </p:cNvSpPr>
          <p:nvPr>
            <p:ph type="body" sz="quarter" idx="19"/>
          </p:nvPr>
        </p:nvSpPr>
        <p:spPr>
          <a:xfrm>
            <a:off x="6092822" y="5359993"/>
            <a:ext cx="5081588" cy="8633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800569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ckground Image + Title + 1 Paragraph">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noFill/>
        </p:spPr>
        <p:txBody>
          <a:bodyPr wrap="square">
            <a:noAutofit/>
          </a:bodyPr>
          <a:lstStyle/>
          <a:p>
            <a:endParaRPr lang="en-US"/>
          </a:p>
        </p:txBody>
      </p:sp>
      <p:sp>
        <p:nvSpPr>
          <p:cNvPr id="5" name="Zástupný text 5">
            <a:extLst>
              <a:ext uri="{FF2B5EF4-FFF2-40B4-BE49-F238E27FC236}">
                <a16:creationId xmlns:a16="http://schemas.microsoft.com/office/drawing/2014/main" id="{1EB56125-2C70-4117-9E38-9C17820FD1BC}"/>
              </a:ext>
            </a:extLst>
          </p:cNvPr>
          <p:cNvSpPr>
            <a:spLocks noGrp="1"/>
          </p:cNvSpPr>
          <p:nvPr>
            <p:ph type="body" sz="quarter" idx="17"/>
          </p:nvPr>
        </p:nvSpPr>
        <p:spPr>
          <a:xfrm>
            <a:off x="1722121" y="2368636"/>
            <a:ext cx="8747760" cy="1060364"/>
          </a:xfrm>
        </p:spPr>
        <p:txBody>
          <a:bodyPr anchor="ctr">
            <a:noAutofit/>
          </a:bodyPr>
          <a:lstStyle>
            <a:lvl1pPr algn="ctr">
              <a:defRPr sz="5400" b="1">
                <a:solidFill>
                  <a:schemeClr val="bg1"/>
                </a:solidFill>
                <a:latin typeface="+mj-lt"/>
              </a:defRPr>
            </a:lvl1pPr>
          </a:lstStyle>
          <a:p>
            <a:pPr lvl="0"/>
            <a:r>
              <a:rPr lang="cs-CZ" dirty="0"/>
              <a:t>Po kliknutí můžete upravovat styly textu v předloze</a:t>
            </a:r>
          </a:p>
        </p:txBody>
      </p:sp>
      <p:sp>
        <p:nvSpPr>
          <p:cNvPr id="6" name="Zástupný text 8">
            <a:extLst>
              <a:ext uri="{FF2B5EF4-FFF2-40B4-BE49-F238E27FC236}">
                <a16:creationId xmlns:a16="http://schemas.microsoft.com/office/drawing/2014/main" id="{9EB51622-4559-4664-BFFE-FF8CE246480F}"/>
              </a:ext>
            </a:extLst>
          </p:cNvPr>
          <p:cNvSpPr>
            <a:spLocks noGrp="1"/>
          </p:cNvSpPr>
          <p:nvPr>
            <p:ph type="body" sz="quarter" idx="15"/>
          </p:nvPr>
        </p:nvSpPr>
        <p:spPr>
          <a:xfrm>
            <a:off x="1226821" y="4815839"/>
            <a:ext cx="9738360" cy="108735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stStyle>
          <a:p>
            <a:pPr lvl="0"/>
            <a:endParaRPr lang="cs-CZ" dirty="0"/>
          </a:p>
        </p:txBody>
      </p:sp>
    </p:spTree>
    <p:extLst>
      <p:ext uri="{BB962C8B-B14F-4D97-AF65-F5344CB8AC3E}">
        <p14:creationId xmlns:p14="http://schemas.microsoft.com/office/powerpoint/2010/main" val="38682636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ckground 3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no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no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75000"/>
            </a:schemeClr>
          </a:solidFill>
          <a:effectLst/>
        </p:spPr>
        <p:txBody>
          <a:bodyPr wrap="square">
            <a:noAutofit/>
          </a:bodyPr>
          <a:lstStyle/>
          <a:p>
            <a:endParaRPr lang="en-US" dirty="0"/>
          </a:p>
        </p:txBody>
      </p:sp>
      <p:sp>
        <p:nvSpPr>
          <p:cNvPr id="15" name="Zástupný text 5">
            <a:extLst>
              <a:ext uri="{FF2B5EF4-FFF2-40B4-BE49-F238E27FC236}">
                <a16:creationId xmlns:a16="http://schemas.microsoft.com/office/drawing/2014/main" id="{03498A06-742B-4FEB-A8A5-6C85ACCDAB3A}"/>
              </a:ext>
            </a:extLst>
          </p:cNvPr>
          <p:cNvSpPr>
            <a:spLocks noGrp="1"/>
          </p:cNvSpPr>
          <p:nvPr>
            <p:ph type="body" sz="quarter" idx="18"/>
          </p:nvPr>
        </p:nvSpPr>
        <p:spPr>
          <a:xfrm>
            <a:off x="954656" y="4390647"/>
            <a:ext cx="4120582" cy="1837746"/>
          </a:xfrm>
        </p:spPr>
        <p:txBody>
          <a:bodyPr>
            <a:noAutofit/>
          </a:bodyPr>
          <a:lstStyle>
            <a:lvl1pPr algn="l">
              <a:defRPr sz="2000" b="0">
                <a:solidFill>
                  <a:schemeClr val="bg1"/>
                </a:solidFill>
                <a:latin typeface="+mn-lt"/>
              </a:defRPr>
            </a:lvl1pPr>
          </a:lstStyle>
          <a:p>
            <a:pPr lvl="0"/>
            <a:r>
              <a:rPr lang="cs-CZ" dirty="0"/>
              <a:t>Po kliknutí můžete upravovat styly textu v předloze</a:t>
            </a:r>
          </a:p>
        </p:txBody>
      </p:sp>
      <p:sp>
        <p:nvSpPr>
          <p:cNvPr id="18" name="Zástupný text 5">
            <a:extLst>
              <a:ext uri="{FF2B5EF4-FFF2-40B4-BE49-F238E27FC236}">
                <a16:creationId xmlns:a16="http://schemas.microsoft.com/office/drawing/2014/main" id="{91189A30-DAA4-4F3D-8D29-91AD5D12105F}"/>
              </a:ext>
            </a:extLst>
          </p:cNvPr>
          <p:cNvSpPr>
            <a:spLocks noGrp="1"/>
          </p:cNvSpPr>
          <p:nvPr>
            <p:ph type="body" sz="quarter" idx="17"/>
          </p:nvPr>
        </p:nvSpPr>
        <p:spPr>
          <a:xfrm>
            <a:off x="954656" y="3031576"/>
            <a:ext cx="4120582" cy="1060364"/>
          </a:xfrm>
        </p:spPr>
        <p:txBody>
          <a:bodyPr anchor="b">
            <a:noAutofit/>
          </a:bodyPr>
          <a:lstStyle>
            <a:lvl1pPr algn="l">
              <a:defRPr sz="4000" b="1">
                <a:solidFill>
                  <a:schemeClr val="bg1"/>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2852686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ptop + Title">
    <p:spTree>
      <p:nvGrpSpPr>
        <p:cNvPr id="1" name=""/>
        <p:cNvGrpSpPr/>
        <p:nvPr/>
      </p:nvGrpSpPr>
      <p:grpSpPr>
        <a:xfrm>
          <a:off x="0" y="0"/>
          <a:ext cx="0" cy="0"/>
          <a:chOff x="0" y="0"/>
          <a:chExt cx="0" cy="0"/>
        </a:xfrm>
      </p:grpSpPr>
      <p:sp>
        <p:nvSpPr>
          <p:cNvPr id="7" name="Volný tvar: obrazec 6">
            <a:extLst>
              <a:ext uri="{FF2B5EF4-FFF2-40B4-BE49-F238E27FC236}">
                <a16:creationId xmlns:a16="http://schemas.microsoft.com/office/drawing/2014/main" id="{555FDAE3-1A80-49BA-8749-4190CBEB2C54}"/>
              </a:ext>
            </a:extLst>
          </p:cNvPr>
          <p:cNvSpPr/>
          <p:nvPr userDrawn="1"/>
        </p:nvSpPr>
        <p:spPr>
          <a:xfrm>
            <a:off x="0" y="388735"/>
            <a:ext cx="4592176" cy="6080530"/>
          </a:xfrm>
          <a:custGeom>
            <a:avLst/>
            <a:gdLst>
              <a:gd name="connsiteX0" fmla="*/ 0 w 4592176"/>
              <a:gd name="connsiteY0" fmla="*/ 0 h 6080530"/>
              <a:gd name="connsiteX1" fmla="*/ 123713 w 4592176"/>
              <a:gd name="connsiteY1" fmla="*/ 0 h 6080530"/>
              <a:gd name="connsiteX2" fmla="*/ 2377440 w 4592176"/>
              <a:gd name="connsiteY2" fmla="*/ 0 h 6080530"/>
              <a:gd name="connsiteX3" fmla="*/ 4468463 w 4592176"/>
              <a:gd name="connsiteY3" fmla="*/ 0 h 6080530"/>
              <a:gd name="connsiteX4" fmla="*/ 4592176 w 4592176"/>
              <a:gd name="connsiteY4" fmla="*/ 123713 h 6080530"/>
              <a:gd name="connsiteX5" fmla="*/ 4592176 w 4592176"/>
              <a:gd name="connsiteY5" fmla="*/ 5956817 h 6080530"/>
              <a:gd name="connsiteX6" fmla="*/ 4468463 w 4592176"/>
              <a:gd name="connsiteY6" fmla="*/ 6080530 h 6080530"/>
              <a:gd name="connsiteX7" fmla="*/ 2377440 w 4592176"/>
              <a:gd name="connsiteY7" fmla="*/ 6080530 h 6080530"/>
              <a:gd name="connsiteX8" fmla="*/ 123713 w 4592176"/>
              <a:gd name="connsiteY8" fmla="*/ 6080530 h 6080530"/>
              <a:gd name="connsiteX9" fmla="*/ 0 w 4592176"/>
              <a:gd name="connsiteY9" fmla="*/ 6080530 h 6080530"/>
              <a:gd name="connsiteX10" fmla="*/ 0 w 4592176"/>
              <a:gd name="connsiteY10" fmla="*/ 5956817 h 6080530"/>
              <a:gd name="connsiteX11" fmla="*/ 0 w 4592176"/>
              <a:gd name="connsiteY11" fmla="*/ 123713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176" h="6080530">
                <a:moveTo>
                  <a:pt x="0" y="0"/>
                </a:moveTo>
                <a:lnTo>
                  <a:pt x="123713" y="0"/>
                </a:lnTo>
                <a:lnTo>
                  <a:pt x="2377440" y="0"/>
                </a:lnTo>
                <a:lnTo>
                  <a:pt x="4468463" y="0"/>
                </a:lnTo>
                <a:cubicBezTo>
                  <a:pt x="4536788" y="0"/>
                  <a:pt x="4592176" y="55388"/>
                  <a:pt x="4592176" y="123713"/>
                </a:cubicBezTo>
                <a:lnTo>
                  <a:pt x="4592176" y="5956817"/>
                </a:lnTo>
                <a:cubicBezTo>
                  <a:pt x="4592176" y="6025142"/>
                  <a:pt x="4536788" y="6080530"/>
                  <a:pt x="4468463" y="6080530"/>
                </a:cubicBezTo>
                <a:lnTo>
                  <a:pt x="2377440" y="6080530"/>
                </a:lnTo>
                <a:lnTo>
                  <a:pt x="123713" y="6080530"/>
                </a:lnTo>
                <a:lnTo>
                  <a:pt x="0" y="6080530"/>
                </a:lnTo>
                <a:lnTo>
                  <a:pt x="0" y="5956817"/>
                </a:lnTo>
                <a:lnTo>
                  <a:pt x="0" y="1237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Zástupný text 5">
            <a:extLst>
              <a:ext uri="{FF2B5EF4-FFF2-40B4-BE49-F238E27FC236}">
                <a16:creationId xmlns:a16="http://schemas.microsoft.com/office/drawing/2014/main" id="{3CB9E5EA-5A1C-4350-9442-EB7E796F03C4}"/>
              </a:ext>
            </a:extLst>
          </p:cNvPr>
          <p:cNvSpPr>
            <a:spLocks noGrp="1"/>
          </p:cNvSpPr>
          <p:nvPr>
            <p:ph type="body" sz="quarter" idx="17"/>
          </p:nvPr>
        </p:nvSpPr>
        <p:spPr>
          <a:xfrm>
            <a:off x="7115172" y="2898818"/>
            <a:ext cx="4059237" cy="1060364"/>
          </a:xfrm>
        </p:spPr>
        <p:txBody>
          <a:bodyPr anchor="ctr">
            <a:noAutofit/>
          </a:bodyPr>
          <a:lstStyle>
            <a:lvl1pPr algn="l">
              <a:defRPr sz="4000" b="1">
                <a:solidFill>
                  <a:schemeClr val="tx2"/>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35908005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ptop + 1 Paragraph">
    <p:spTree>
      <p:nvGrpSpPr>
        <p:cNvPr id="1" name=""/>
        <p:cNvGrpSpPr/>
        <p:nvPr/>
      </p:nvGrpSpPr>
      <p:grpSpPr>
        <a:xfrm>
          <a:off x="0" y="0"/>
          <a:ext cx="0" cy="0"/>
          <a:chOff x="0" y="0"/>
          <a:chExt cx="0" cy="0"/>
        </a:xfrm>
      </p:grpSpPr>
      <p:sp>
        <p:nvSpPr>
          <p:cNvPr id="7" name="Volný tvar: obrazec 6">
            <a:extLst>
              <a:ext uri="{FF2B5EF4-FFF2-40B4-BE49-F238E27FC236}">
                <a16:creationId xmlns:a16="http://schemas.microsoft.com/office/drawing/2014/main" id="{555FDAE3-1A80-49BA-8749-4190CBEB2C54}"/>
              </a:ext>
            </a:extLst>
          </p:cNvPr>
          <p:cNvSpPr/>
          <p:nvPr userDrawn="1"/>
        </p:nvSpPr>
        <p:spPr>
          <a:xfrm>
            <a:off x="0" y="388735"/>
            <a:ext cx="4592176" cy="6080530"/>
          </a:xfrm>
          <a:custGeom>
            <a:avLst/>
            <a:gdLst>
              <a:gd name="connsiteX0" fmla="*/ 0 w 4592176"/>
              <a:gd name="connsiteY0" fmla="*/ 0 h 6080530"/>
              <a:gd name="connsiteX1" fmla="*/ 123713 w 4592176"/>
              <a:gd name="connsiteY1" fmla="*/ 0 h 6080530"/>
              <a:gd name="connsiteX2" fmla="*/ 2377440 w 4592176"/>
              <a:gd name="connsiteY2" fmla="*/ 0 h 6080530"/>
              <a:gd name="connsiteX3" fmla="*/ 4468463 w 4592176"/>
              <a:gd name="connsiteY3" fmla="*/ 0 h 6080530"/>
              <a:gd name="connsiteX4" fmla="*/ 4592176 w 4592176"/>
              <a:gd name="connsiteY4" fmla="*/ 123713 h 6080530"/>
              <a:gd name="connsiteX5" fmla="*/ 4592176 w 4592176"/>
              <a:gd name="connsiteY5" fmla="*/ 5956817 h 6080530"/>
              <a:gd name="connsiteX6" fmla="*/ 4468463 w 4592176"/>
              <a:gd name="connsiteY6" fmla="*/ 6080530 h 6080530"/>
              <a:gd name="connsiteX7" fmla="*/ 2377440 w 4592176"/>
              <a:gd name="connsiteY7" fmla="*/ 6080530 h 6080530"/>
              <a:gd name="connsiteX8" fmla="*/ 123713 w 4592176"/>
              <a:gd name="connsiteY8" fmla="*/ 6080530 h 6080530"/>
              <a:gd name="connsiteX9" fmla="*/ 0 w 4592176"/>
              <a:gd name="connsiteY9" fmla="*/ 6080530 h 6080530"/>
              <a:gd name="connsiteX10" fmla="*/ 0 w 4592176"/>
              <a:gd name="connsiteY10" fmla="*/ 5956817 h 6080530"/>
              <a:gd name="connsiteX11" fmla="*/ 0 w 4592176"/>
              <a:gd name="connsiteY11" fmla="*/ 123713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176" h="6080530">
                <a:moveTo>
                  <a:pt x="0" y="0"/>
                </a:moveTo>
                <a:lnTo>
                  <a:pt x="123713" y="0"/>
                </a:lnTo>
                <a:lnTo>
                  <a:pt x="2377440" y="0"/>
                </a:lnTo>
                <a:lnTo>
                  <a:pt x="4468463" y="0"/>
                </a:lnTo>
                <a:cubicBezTo>
                  <a:pt x="4536788" y="0"/>
                  <a:pt x="4592176" y="55388"/>
                  <a:pt x="4592176" y="123713"/>
                </a:cubicBezTo>
                <a:lnTo>
                  <a:pt x="4592176" y="5956817"/>
                </a:lnTo>
                <a:cubicBezTo>
                  <a:pt x="4592176" y="6025142"/>
                  <a:pt x="4536788" y="6080530"/>
                  <a:pt x="4468463" y="6080530"/>
                </a:cubicBezTo>
                <a:lnTo>
                  <a:pt x="2377440" y="6080530"/>
                </a:lnTo>
                <a:lnTo>
                  <a:pt x="123713" y="6080530"/>
                </a:lnTo>
                <a:lnTo>
                  <a:pt x="0" y="6080530"/>
                </a:lnTo>
                <a:lnTo>
                  <a:pt x="0" y="5956817"/>
                </a:lnTo>
                <a:lnTo>
                  <a:pt x="0" y="1237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Zástupný text 5">
            <a:extLst>
              <a:ext uri="{FF2B5EF4-FFF2-40B4-BE49-F238E27FC236}">
                <a16:creationId xmlns:a16="http://schemas.microsoft.com/office/drawing/2014/main" id="{CB994DE2-11FF-4315-B616-3C1E1B99977A}"/>
              </a:ext>
            </a:extLst>
          </p:cNvPr>
          <p:cNvSpPr>
            <a:spLocks noGrp="1"/>
          </p:cNvSpPr>
          <p:nvPr>
            <p:ph type="body" sz="quarter" idx="12"/>
          </p:nvPr>
        </p:nvSpPr>
        <p:spPr>
          <a:xfrm>
            <a:off x="8534402" y="1666025"/>
            <a:ext cx="3038657" cy="430564"/>
          </a:xfrm>
        </p:spPr>
        <p:txBody>
          <a:bodyPr anchor="b">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8" name="Zástupný text 8">
            <a:extLst>
              <a:ext uri="{FF2B5EF4-FFF2-40B4-BE49-F238E27FC236}">
                <a16:creationId xmlns:a16="http://schemas.microsoft.com/office/drawing/2014/main" id="{D386407B-6854-4528-9781-865F932A2238}"/>
              </a:ext>
            </a:extLst>
          </p:cNvPr>
          <p:cNvSpPr>
            <a:spLocks noGrp="1"/>
          </p:cNvSpPr>
          <p:nvPr>
            <p:ph type="body" sz="quarter" idx="15"/>
          </p:nvPr>
        </p:nvSpPr>
        <p:spPr>
          <a:xfrm>
            <a:off x="8534401" y="2281088"/>
            <a:ext cx="3038656" cy="2863245"/>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64513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 3 Paragraph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noFill/>
        </p:spPr>
        <p:txBody>
          <a:bodyPr wrap="square">
            <a:noAutofit/>
          </a:bodyPr>
          <a:lstStyle/>
          <a:p>
            <a:endParaRPr lang="en-US" dirty="0"/>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noFill/>
        </p:spPr>
        <p:txBody>
          <a:bodyPr wrap="square">
            <a:noAutofit/>
          </a:bodyPr>
          <a:lstStyle/>
          <a:p>
            <a:endParaRPr lang="en-US" dirty="0"/>
          </a:p>
        </p:txBody>
      </p:sp>
      <p:sp>
        <p:nvSpPr>
          <p:cNvPr id="19" name="Zástupný text 5">
            <a:extLst>
              <a:ext uri="{FF2B5EF4-FFF2-40B4-BE49-F238E27FC236}">
                <a16:creationId xmlns:a16="http://schemas.microsoft.com/office/drawing/2014/main" id="{E91D3C65-D74F-4B47-886E-A3DEAFFA4C05}"/>
              </a:ext>
            </a:extLst>
          </p:cNvPr>
          <p:cNvSpPr>
            <a:spLocks noGrp="1"/>
          </p:cNvSpPr>
          <p:nvPr>
            <p:ph type="body" sz="quarter" idx="11"/>
          </p:nvPr>
        </p:nvSpPr>
        <p:spPr>
          <a:xfrm>
            <a:off x="1017588" y="3479227"/>
            <a:ext cx="3263468"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20" name="Zástupný text 8">
            <a:extLst>
              <a:ext uri="{FF2B5EF4-FFF2-40B4-BE49-F238E27FC236}">
                <a16:creationId xmlns:a16="http://schemas.microsoft.com/office/drawing/2014/main" id="{42F506EB-F653-4833-9DBC-FFF36F4A8DCB}"/>
              </a:ext>
            </a:extLst>
          </p:cNvPr>
          <p:cNvSpPr>
            <a:spLocks noGrp="1"/>
          </p:cNvSpPr>
          <p:nvPr>
            <p:ph type="body" sz="quarter" idx="12"/>
          </p:nvPr>
        </p:nvSpPr>
        <p:spPr>
          <a:xfrm>
            <a:off x="1017587"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B1DDB5F5-82B9-4987-A79C-1A564E93B723}"/>
              </a:ext>
            </a:extLst>
          </p:cNvPr>
          <p:cNvSpPr>
            <a:spLocks noGrp="1"/>
          </p:cNvSpPr>
          <p:nvPr>
            <p:ph type="body" sz="quarter" idx="18"/>
          </p:nvPr>
        </p:nvSpPr>
        <p:spPr>
          <a:xfrm>
            <a:off x="4464265" y="3479227"/>
            <a:ext cx="3263468"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22" name="Zástupný text 8">
            <a:extLst>
              <a:ext uri="{FF2B5EF4-FFF2-40B4-BE49-F238E27FC236}">
                <a16:creationId xmlns:a16="http://schemas.microsoft.com/office/drawing/2014/main" id="{19F2D9E3-AC98-4BB3-B6CE-3E81673EA64B}"/>
              </a:ext>
            </a:extLst>
          </p:cNvPr>
          <p:cNvSpPr>
            <a:spLocks noGrp="1"/>
          </p:cNvSpPr>
          <p:nvPr>
            <p:ph type="body" sz="quarter" idx="19"/>
          </p:nvPr>
        </p:nvSpPr>
        <p:spPr>
          <a:xfrm>
            <a:off x="446426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C0A2EC11-C171-42BA-850B-530190F36EE4}"/>
              </a:ext>
            </a:extLst>
          </p:cNvPr>
          <p:cNvSpPr>
            <a:spLocks noGrp="1"/>
          </p:cNvSpPr>
          <p:nvPr>
            <p:ph type="body" sz="quarter" idx="20"/>
          </p:nvPr>
        </p:nvSpPr>
        <p:spPr>
          <a:xfrm>
            <a:off x="7910945" y="3479227"/>
            <a:ext cx="3263468"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24" name="Zástupný text 8">
            <a:extLst>
              <a:ext uri="{FF2B5EF4-FFF2-40B4-BE49-F238E27FC236}">
                <a16:creationId xmlns:a16="http://schemas.microsoft.com/office/drawing/2014/main" id="{47944A84-EEDA-4E8A-9B36-A78C36847C64}"/>
              </a:ext>
            </a:extLst>
          </p:cNvPr>
          <p:cNvSpPr>
            <a:spLocks noGrp="1"/>
          </p:cNvSpPr>
          <p:nvPr>
            <p:ph type="body" sz="quarter" idx="21"/>
          </p:nvPr>
        </p:nvSpPr>
        <p:spPr>
          <a:xfrm>
            <a:off x="7910944" y="4085266"/>
            <a:ext cx="3263468" cy="211832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Picture Placeholder 7">
            <a:extLst>
              <a:ext uri="{FF2B5EF4-FFF2-40B4-BE49-F238E27FC236}">
                <a16:creationId xmlns:a16="http://schemas.microsoft.com/office/drawing/2014/main" id="{66EAA46E-364B-4536-8C85-2CB145D8DE09}"/>
              </a:ext>
            </a:extLst>
          </p:cNvPr>
          <p:cNvSpPr>
            <a:spLocks noGrp="1"/>
          </p:cNvSpPr>
          <p:nvPr>
            <p:ph type="pic" sz="quarter" idx="22"/>
          </p:nvPr>
        </p:nvSpPr>
        <p:spPr>
          <a:xfrm>
            <a:off x="7910943" y="697297"/>
            <a:ext cx="3263469" cy="2438399"/>
          </a:xfrm>
          <a:prstGeom prst="round2DiagRect">
            <a:avLst>
              <a:gd name="adj1" fmla="val 0"/>
              <a:gd name="adj2" fmla="val 6784"/>
            </a:avLst>
          </a:prstGeom>
          <a:noFill/>
        </p:spPr>
        <p:txBody>
          <a:bodyPr wrap="square">
            <a:noAutofit/>
          </a:bodyPr>
          <a:lstStyle/>
          <a:p>
            <a:endParaRPr lang="en-US" dirty="0"/>
          </a:p>
        </p:txBody>
      </p:sp>
    </p:spTree>
    <p:extLst>
      <p:ext uri="{BB962C8B-B14F-4D97-AF65-F5344CB8AC3E}">
        <p14:creationId xmlns:p14="http://schemas.microsoft.com/office/powerpoint/2010/main" val="9456475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ptop + 3 Paragrahps">
    <p:spTree>
      <p:nvGrpSpPr>
        <p:cNvPr id="1" name=""/>
        <p:cNvGrpSpPr/>
        <p:nvPr/>
      </p:nvGrpSpPr>
      <p:grpSpPr>
        <a:xfrm>
          <a:off x="0" y="0"/>
          <a:ext cx="0" cy="0"/>
          <a:chOff x="0" y="0"/>
          <a:chExt cx="0" cy="0"/>
        </a:xfrm>
      </p:grpSpPr>
      <p:sp>
        <p:nvSpPr>
          <p:cNvPr id="3" name="Rectangle 73">
            <a:extLst>
              <a:ext uri="{FF2B5EF4-FFF2-40B4-BE49-F238E27FC236}">
                <a16:creationId xmlns:a16="http://schemas.microsoft.com/office/drawing/2014/main" id="{562E32F3-F296-43BA-B961-04567CE8B0CB}"/>
              </a:ext>
            </a:extLst>
          </p:cNvPr>
          <p:cNvSpPr/>
          <p:nvPr userDrawn="1"/>
        </p:nvSpPr>
        <p:spPr>
          <a:xfrm>
            <a:off x="0" y="4144159"/>
            <a:ext cx="12192000" cy="2713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ástupný text 5">
            <a:extLst>
              <a:ext uri="{FF2B5EF4-FFF2-40B4-BE49-F238E27FC236}">
                <a16:creationId xmlns:a16="http://schemas.microsoft.com/office/drawing/2014/main" id="{A8D37D18-0D63-4F9A-818D-F4D3C0244D05}"/>
              </a:ext>
            </a:extLst>
          </p:cNvPr>
          <p:cNvSpPr>
            <a:spLocks noGrp="1"/>
          </p:cNvSpPr>
          <p:nvPr>
            <p:ph type="body" sz="quarter" idx="11"/>
          </p:nvPr>
        </p:nvSpPr>
        <p:spPr>
          <a:xfrm>
            <a:off x="845517" y="4927605"/>
            <a:ext cx="3132024" cy="430564"/>
          </a:xfrm>
        </p:spPr>
        <p:txBody>
          <a:bodyPr>
            <a:noAutofit/>
          </a:bodyPr>
          <a:lstStyle>
            <a:lvl1pPr algn="ctr">
              <a:defRPr sz="2000" b="1">
                <a:solidFill>
                  <a:schemeClr val="bg1"/>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E33C18F4-9630-4337-91BD-B4CA7134D565}"/>
              </a:ext>
            </a:extLst>
          </p:cNvPr>
          <p:cNvSpPr>
            <a:spLocks noGrp="1"/>
          </p:cNvSpPr>
          <p:nvPr>
            <p:ph type="body" sz="quarter" idx="12"/>
          </p:nvPr>
        </p:nvSpPr>
        <p:spPr>
          <a:xfrm>
            <a:off x="845516" y="5533644"/>
            <a:ext cx="3132024" cy="958147"/>
          </a:xfrm>
        </p:spPr>
        <p:txBody>
          <a:bodyPr>
            <a:noAutofit/>
          </a:bodyPr>
          <a:lstStyle>
            <a:lvl1pPr marL="0" marR="0" indent="0" algn="ctr"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18" name="Zástupný text 5">
            <a:extLst>
              <a:ext uri="{FF2B5EF4-FFF2-40B4-BE49-F238E27FC236}">
                <a16:creationId xmlns:a16="http://schemas.microsoft.com/office/drawing/2014/main" id="{F9C16AC2-16A6-4250-8CCE-0C43A023D8CD}"/>
              </a:ext>
            </a:extLst>
          </p:cNvPr>
          <p:cNvSpPr>
            <a:spLocks noGrp="1"/>
          </p:cNvSpPr>
          <p:nvPr>
            <p:ph type="body" sz="quarter" idx="13"/>
          </p:nvPr>
        </p:nvSpPr>
        <p:spPr>
          <a:xfrm>
            <a:off x="4529988" y="4927605"/>
            <a:ext cx="3132024" cy="430564"/>
          </a:xfrm>
        </p:spPr>
        <p:txBody>
          <a:bodyPr>
            <a:noAutofit/>
          </a:bodyPr>
          <a:lstStyle>
            <a:lvl1pPr algn="ctr">
              <a:defRPr sz="2000" b="1">
                <a:solidFill>
                  <a:schemeClr val="bg1"/>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F5FC57B2-51CF-49EE-A2CB-B13D64B8FFC1}"/>
              </a:ext>
            </a:extLst>
          </p:cNvPr>
          <p:cNvSpPr>
            <a:spLocks noGrp="1"/>
          </p:cNvSpPr>
          <p:nvPr>
            <p:ph type="body" sz="quarter" idx="14"/>
          </p:nvPr>
        </p:nvSpPr>
        <p:spPr>
          <a:xfrm>
            <a:off x="4529988" y="5533644"/>
            <a:ext cx="3132024" cy="958147"/>
          </a:xfrm>
        </p:spPr>
        <p:txBody>
          <a:bodyPr>
            <a:noAutofit/>
          </a:bodyPr>
          <a:lstStyle>
            <a:lvl1pPr marL="0" marR="0" indent="0" algn="ctr"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22" name="Zástupný text 5">
            <a:extLst>
              <a:ext uri="{FF2B5EF4-FFF2-40B4-BE49-F238E27FC236}">
                <a16:creationId xmlns:a16="http://schemas.microsoft.com/office/drawing/2014/main" id="{DDA4B1EC-BD2F-4687-9D74-BECB45FB79E7}"/>
              </a:ext>
            </a:extLst>
          </p:cNvPr>
          <p:cNvSpPr>
            <a:spLocks noGrp="1"/>
          </p:cNvSpPr>
          <p:nvPr>
            <p:ph type="body" sz="quarter" idx="15"/>
          </p:nvPr>
        </p:nvSpPr>
        <p:spPr>
          <a:xfrm>
            <a:off x="8214460" y="4934075"/>
            <a:ext cx="3132024" cy="430564"/>
          </a:xfrm>
        </p:spPr>
        <p:txBody>
          <a:bodyPr>
            <a:noAutofit/>
          </a:bodyPr>
          <a:lstStyle>
            <a:lvl1pPr algn="ctr">
              <a:defRPr sz="2000" b="1">
                <a:solidFill>
                  <a:schemeClr val="bg1"/>
                </a:solidFill>
                <a:latin typeface="+mj-lt"/>
              </a:defRPr>
            </a:lvl1pPr>
          </a:lstStyle>
          <a:p>
            <a:pPr lvl="0"/>
            <a:r>
              <a:rPr lang="cs-CZ" dirty="0"/>
              <a:t>Po kliknutí můžete upravovat styly textu v předloze</a:t>
            </a:r>
          </a:p>
        </p:txBody>
      </p:sp>
      <p:sp>
        <p:nvSpPr>
          <p:cNvPr id="23" name="Zástupný text 8">
            <a:extLst>
              <a:ext uri="{FF2B5EF4-FFF2-40B4-BE49-F238E27FC236}">
                <a16:creationId xmlns:a16="http://schemas.microsoft.com/office/drawing/2014/main" id="{D7B4A47B-4F3E-4C17-AA2E-8D929779D6DF}"/>
              </a:ext>
            </a:extLst>
          </p:cNvPr>
          <p:cNvSpPr>
            <a:spLocks noGrp="1"/>
          </p:cNvSpPr>
          <p:nvPr>
            <p:ph type="body" sz="quarter" idx="16"/>
          </p:nvPr>
        </p:nvSpPr>
        <p:spPr>
          <a:xfrm>
            <a:off x="8214460" y="5540114"/>
            <a:ext cx="3132024" cy="958147"/>
          </a:xfrm>
        </p:spPr>
        <p:txBody>
          <a:bodyPr>
            <a:noAutofit/>
          </a:bodyPr>
          <a:lstStyle>
            <a:lvl1pPr marL="0" marR="0" indent="0" algn="ctr"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Tree>
    <p:extLst>
      <p:ext uri="{BB962C8B-B14F-4D97-AF65-F5344CB8AC3E}">
        <p14:creationId xmlns:p14="http://schemas.microsoft.com/office/powerpoint/2010/main" val="3515723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 3 Paragrahps + Laptop">
    <p:spTree>
      <p:nvGrpSpPr>
        <p:cNvPr id="1" name=""/>
        <p:cNvGrpSpPr/>
        <p:nvPr/>
      </p:nvGrpSpPr>
      <p:grpSpPr>
        <a:xfrm>
          <a:off x="0" y="0"/>
          <a:ext cx="0" cy="0"/>
          <a:chOff x="0" y="0"/>
          <a:chExt cx="0" cy="0"/>
        </a:xfrm>
      </p:grpSpPr>
      <p:sp>
        <p:nvSpPr>
          <p:cNvPr id="4" name="Volný tvar: obrazec 3">
            <a:extLst>
              <a:ext uri="{FF2B5EF4-FFF2-40B4-BE49-F238E27FC236}">
                <a16:creationId xmlns:a16="http://schemas.microsoft.com/office/drawing/2014/main" id="{FA0158A4-297D-46C8-942E-3A4622367BAF}"/>
              </a:ext>
            </a:extLst>
          </p:cNvPr>
          <p:cNvSpPr/>
          <p:nvPr userDrawn="1"/>
        </p:nvSpPr>
        <p:spPr>
          <a:xfrm>
            <a:off x="8963026" y="380999"/>
            <a:ext cx="3228975" cy="6080530"/>
          </a:xfrm>
          <a:custGeom>
            <a:avLst/>
            <a:gdLst>
              <a:gd name="connsiteX0" fmla="*/ 161945 w 3228975"/>
              <a:gd name="connsiteY0" fmla="*/ 0 h 6080530"/>
              <a:gd name="connsiteX1" fmla="*/ 3228975 w 3228975"/>
              <a:gd name="connsiteY1" fmla="*/ 0 h 6080530"/>
              <a:gd name="connsiteX2" fmla="*/ 3228975 w 3228975"/>
              <a:gd name="connsiteY2" fmla="*/ 6080530 h 6080530"/>
              <a:gd name="connsiteX3" fmla="*/ 161945 w 3228975"/>
              <a:gd name="connsiteY3" fmla="*/ 6080530 h 6080530"/>
              <a:gd name="connsiteX4" fmla="*/ 0 w 3228975"/>
              <a:gd name="connsiteY4" fmla="*/ 5918585 h 6080530"/>
              <a:gd name="connsiteX5" fmla="*/ 0 w 3228975"/>
              <a:gd name="connsiteY5" fmla="*/ 161945 h 6080530"/>
              <a:gd name="connsiteX6" fmla="*/ 161945 w 3228975"/>
              <a:gd name="connsiteY6"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75" h="6080530">
                <a:moveTo>
                  <a:pt x="161945" y="0"/>
                </a:moveTo>
                <a:lnTo>
                  <a:pt x="3228975" y="0"/>
                </a:lnTo>
                <a:lnTo>
                  <a:pt x="3228975" y="6080530"/>
                </a:lnTo>
                <a:lnTo>
                  <a:pt x="161945" y="6080530"/>
                </a:lnTo>
                <a:cubicBezTo>
                  <a:pt x="72505" y="6080530"/>
                  <a:pt x="0" y="6008025"/>
                  <a:pt x="0" y="5918585"/>
                </a:cubicBezTo>
                <a:lnTo>
                  <a:pt x="0" y="161945"/>
                </a:lnTo>
                <a:cubicBezTo>
                  <a:pt x="0" y="72505"/>
                  <a:pt x="72505" y="0"/>
                  <a:pt x="16194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Zástupný text 5">
            <a:extLst>
              <a:ext uri="{FF2B5EF4-FFF2-40B4-BE49-F238E27FC236}">
                <a16:creationId xmlns:a16="http://schemas.microsoft.com/office/drawing/2014/main" id="{2A74AD34-F5D1-475E-96F0-8A2D6FA7A87A}"/>
              </a:ext>
            </a:extLst>
          </p:cNvPr>
          <p:cNvSpPr>
            <a:spLocks noGrp="1"/>
          </p:cNvSpPr>
          <p:nvPr>
            <p:ph type="body" sz="quarter" idx="12"/>
          </p:nvPr>
        </p:nvSpPr>
        <p:spPr>
          <a:xfrm>
            <a:off x="993423" y="1175985"/>
            <a:ext cx="40640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0" name="Zástupný text 8">
            <a:extLst>
              <a:ext uri="{FF2B5EF4-FFF2-40B4-BE49-F238E27FC236}">
                <a16:creationId xmlns:a16="http://schemas.microsoft.com/office/drawing/2014/main" id="{20F0C809-8347-4919-A429-1A548558E733}"/>
              </a:ext>
            </a:extLst>
          </p:cNvPr>
          <p:cNvSpPr>
            <a:spLocks noGrp="1"/>
          </p:cNvSpPr>
          <p:nvPr>
            <p:ph type="body" sz="quarter" idx="15"/>
          </p:nvPr>
        </p:nvSpPr>
        <p:spPr>
          <a:xfrm>
            <a:off x="993423" y="1782024"/>
            <a:ext cx="4063999" cy="713255"/>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0C165CDE-9033-4F8D-9989-9315670FBAD9}"/>
              </a:ext>
            </a:extLst>
          </p:cNvPr>
          <p:cNvSpPr>
            <a:spLocks noGrp="1"/>
          </p:cNvSpPr>
          <p:nvPr>
            <p:ph type="body" sz="quarter" idx="16"/>
          </p:nvPr>
        </p:nvSpPr>
        <p:spPr>
          <a:xfrm>
            <a:off x="993423" y="2786252"/>
            <a:ext cx="40640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2" name="Zástupný text 8">
            <a:extLst>
              <a:ext uri="{FF2B5EF4-FFF2-40B4-BE49-F238E27FC236}">
                <a16:creationId xmlns:a16="http://schemas.microsoft.com/office/drawing/2014/main" id="{FF82DBA9-21A3-402F-A928-9ADF3E44BDD1}"/>
              </a:ext>
            </a:extLst>
          </p:cNvPr>
          <p:cNvSpPr>
            <a:spLocks noGrp="1"/>
          </p:cNvSpPr>
          <p:nvPr>
            <p:ph type="body" sz="quarter" idx="17"/>
          </p:nvPr>
        </p:nvSpPr>
        <p:spPr>
          <a:xfrm>
            <a:off x="993423" y="3392291"/>
            <a:ext cx="4063999" cy="713255"/>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F57C58E5-2620-4A60-9533-C3ECACF8775B}"/>
              </a:ext>
            </a:extLst>
          </p:cNvPr>
          <p:cNvSpPr>
            <a:spLocks noGrp="1"/>
          </p:cNvSpPr>
          <p:nvPr>
            <p:ph type="body" sz="quarter" idx="18"/>
          </p:nvPr>
        </p:nvSpPr>
        <p:spPr>
          <a:xfrm>
            <a:off x="993423" y="4396519"/>
            <a:ext cx="40640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4" name="Zástupný text 8">
            <a:extLst>
              <a:ext uri="{FF2B5EF4-FFF2-40B4-BE49-F238E27FC236}">
                <a16:creationId xmlns:a16="http://schemas.microsoft.com/office/drawing/2014/main" id="{88512BF1-46FC-4D36-83AD-59B40E8377EF}"/>
              </a:ext>
            </a:extLst>
          </p:cNvPr>
          <p:cNvSpPr>
            <a:spLocks noGrp="1"/>
          </p:cNvSpPr>
          <p:nvPr>
            <p:ph type="body" sz="quarter" idx="19"/>
          </p:nvPr>
        </p:nvSpPr>
        <p:spPr>
          <a:xfrm>
            <a:off x="993423" y="5002558"/>
            <a:ext cx="4063999" cy="713255"/>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1251418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1 Paragraph + Smartphone">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ástupný text 5">
            <a:extLst>
              <a:ext uri="{FF2B5EF4-FFF2-40B4-BE49-F238E27FC236}">
                <a16:creationId xmlns:a16="http://schemas.microsoft.com/office/drawing/2014/main" id="{81708779-41E5-4FAC-B6E2-53A39F32F313}"/>
              </a:ext>
            </a:extLst>
          </p:cNvPr>
          <p:cNvSpPr>
            <a:spLocks noGrp="1"/>
          </p:cNvSpPr>
          <p:nvPr>
            <p:ph type="body" sz="quarter" idx="17"/>
          </p:nvPr>
        </p:nvSpPr>
        <p:spPr>
          <a:xfrm>
            <a:off x="1026775" y="2368636"/>
            <a:ext cx="4216831"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6" name="Zástupný text 5">
            <a:extLst>
              <a:ext uri="{FF2B5EF4-FFF2-40B4-BE49-F238E27FC236}">
                <a16:creationId xmlns:a16="http://schemas.microsoft.com/office/drawing/2014/main" id="{F6A48EB5-3986-40FB-9365-FDBE9ABF8F31}"/>
              </a:ext>
            </a:extLst>
          </p:cNvPr>
          <p:cNvSpPr>
            <a:spLocks noGrp="1"/>
          </p:cNvSpPr>
          <p:nvPr>
            <p:ph type="body" sz="quarter" idx="11"/>
          </p:nvPr>
        </p:nvSpPr>
        <p:spPr>
          <a:xfrm>
            <a:off x="1026777" y="3865268"/>
            <a:ext cx="4216832"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8" name="Zástupný text 8">
            <a:extLst>
              <a:ext uri="{FF2B5EF4-FFF2-40B4-BE49-F238E27FC236}">
                <a16:creationId xmlns:a16="http://schemas.microsoft.com/office/drawing/2014/main" id="{9606F997-449A-4E5F-9354-A59D63A43E36}"/>
              </a:ext>
            </a:extLst>
          </p:cNvPr>
          <p:cNvSpPr>
            <a:spLocks noGrp="1"/>
          </p:cNvSpPr>
          <p:nvPr>
            <p:ph type="body" sz="quarter" idx="15"/>
          </p:nvPr>
        </p:nvSpPr>
        <p:spPr>
          <a:xfrm>
            <a:off x="1026775" y="4471307"/>
            <a:ext cx="4216831" cy="1739762"/>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5031771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1 Comment + Smartphone + 1 Paragraph">
    <p:spTree>
      <p:nvGrpSpPr>
        <p:cNvPr id="1" name=""/>
        <p:cNvGrpSpPr/>
        <p:nvPr/>
      </p:nvGrpSpPr>
      <p:grpSpPr>
        <a:xfrm>
          <a:off x="0" y="0"/>
          <a:ext cx="0" cy="0"/>
          <a:chOff x="0" y="0"/>
          <a:chExt cx="0" cy="0"/>
        </a:xfrm>
      </p:grpSpPr>
      <p:sp>
        <p:nvSpPr>
          <p:cNvPr id="9" name="Volný tvar: obrazec 8">
            <a:extLst>
              <a:ext uri="{FF2B5EF4-FFF2-40B4-BE49-F238E27FC236}">
                <a16:creationId xmlns:a16="http://schemas.microsoft.com/office/drawing/2014/main" id="{71B8A75A-315F-414D-B81C-E34448649FAC}"/>
              </a:ext>
            </a:extLst>
          </p:cNvPr>
          <p:cNvSpPr/>
          <p:nvPr userDrawn="1"/>
        </p:nvSpPr>
        <p:spPr>
          <a:xfrm>
            <a:off x="7113588" y="380999"/>
            <a:ext cx="5078412" cy="6080530"/>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8" name="Zástupný text 5">
            <a:extLst>
              <a:ext uri="{FF2B5EF4-FFF2-40B4-BE49-F238E27FC236}">
                <a16:creationId xmlns:a16="http://schemas.microsoft.com/office/drawing/2014/main" id="{918152E6-65B7-4C14-96F3-5D72AA034B46}"/>
              </a:ext>
            </a:extLst>
          </p:cNvPr>
          <p:cNvSpPr>
            <a:spLocks noGrp="1"/>
          </p:cNvSpPr>
          <p:nvPr>
            <p:ph type="body" sz="quarter" idx="17"/>
          </p:nvPr>
        </p:nvSpPr>
        <p:spPr>
          <a:xfrm>
            <a:off x="1025507" y="3260284"/>
            <a:ext cx="4059238"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2" name="Zástupný text 8">
            <a:extLst>
              <a:ext uri="{FF2B5EF4-FFF2-40B4-BE49-F238E27FC236}">
                <a16:creationId xmlns:a16="http://schemas.microsoft.com/office/drawing/2014/main" id="{DDDB694C-A8AA-47B8-89DC-B95845E2B6F0}"/>
              </a:ext>
            </a:extLst>
          </p:cNvPr>
          <p:cNvSpPr>
            <a:spLocks noGrp="1"/>
          </p:cNvSpPr>
          <p:nvPr>
            <p:ph type="body" sz="quarter" idx="18"/>
          </p:nvPr>
        </p:nvSpPr>
        <p:spPr>
          <a:xfrm>
            <a:off x="1025507" y="4672592"/>
            <a:ext cx="4059238" cy="1788937"/>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3" name="Zástupný text 5">
            <a:extLst>
              <a:ext uri="{FF2B5EF4-FFF2-40B4-BE49-F238E27FC236}">
                <a16:creationId xmlns:a16="http://schemas.microsoft.com/office/drawing/2014/main" id="{EDE7D58E-1EE1-4AD3-8CE1-3DF05B4B28EF}"/>
              </a:ext>
            </a:extLst>
          </p:cNvPr>
          <p:cNvSpPr>
            <a:spLocks noGrp="1"/>
          </p:cNvSpPr>
          <p:nvPr>
            <p:ph type="body" sz="quarter" idx="12"/>
          </p:nvPr>
        </p:nvSpPr>
        <p:spPr>
          <a:xfrm>
            <a:off x="8461878" y="1830189"/>
            <a:ext cx="2707774" cy="430564"/>
          </a:xfrm>
        </p:spPr>
        <p:txBody>
          <a:bodyPr anchor="b">
            <a:noAutofit/>
          </a:bodyPr>
          <a:lstStyle>
            <a:lvl1pPr algn="l">
              <a:defRPr sz="2000" b="1">
                <a:solidFill>
                  <a:schemeClr val="bg1"/>
                </a:solidFill>
                <a:latin typeface="+mj-lt"/>
              </a:defRPr>
            </a:lvl1pPr>
          </a:lstStyle>
          <a:p>
            <a:pPr lvl="0"/>
            <a:r>
              <a:rPr lang="cs-CZ" dirty="0"/>
              <a:t>Po kliknutí můžete upravovat styly textu v předloze</a:t>
            </a:r>
          </a:p>
        </p:txBody>
      </p:sp>
      <p:sp>
        <p:nvSpPr>
          <p:cNvPr id="14" name="Zástupný text 8">
            <a:extLst>
              <a:ext uri="{FF2B5EF4-FFF2-40B4-BE49-F238E27FC236}">
                <a16:creationId xmlns:a16="http://schemas.microsoft.com/office/drawing/2014/main" id="{CB72FD7A-3766-4446-B204-7A43FDA228E2}"/>
              </a:ext>
            </a:extLst>
          </p:cNvPr>
          <p:cNvSpPr>
            <a:spLocks noGrp="1"/>
          </p:cNvSpPr>
          <p:nvPr>
            <p:ph type="body" sz="quarter" idx="15"/>
          </p:nvPr>
        </p:nvSpPr>
        <p:spPr>
          <a:xfrm>
            <a:off x="8461875" y="2436227"/>
            <a:ext cx="2707775" cy="3375153"/>
          </a:xfrm>
        </p:spPr>
        <p:txBody>
          <a:bodyPr anchor="t">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Tree>
    <p:extLst>
      <p:ext uri="{BB962C8B-B14F-4D97-AF65-F5344CB8AC3E}">
        <p14:creationId xmlns:p14="http://schemas.microsoft.com/office/powerpoint/2010/main" val="39240386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aptop + Title +1 Comment + Smartphone">
    <p:spTree>
      <p:nvGrpSpPr>
        <p:cNvPr id="1" name=""/>
        <p:cNvGrpSpPr/>
        <p:nvPr/>
      </p:nvGrpSpPr>
      <p:grpSpPr>
        <a:xfrm>
          <a:off x="0" y="0"/>
          <a:ext cx="0" cy="0"/>
          <a:chOff x="0" y="0"/>
          <a:chExt cx="0" cy="0"/>
        </a:xfrm>
      </p:grpSpPr>
      <p:sp>
        <p:nvSpPr>
          <p:cNvPr id="9" name="Volný tvar: obrazec 8">
            <a:extLst>
              <a:ext uri="{FF2B5EF4-FFF2-40B4-BE49-F238E27FC236}">
                <a16:creationId xmlns:a16="http://schemas.microsoft.com/office/drawing/2014/main" id="{BDA96F10-26C4-416C-8718-3FC793B279E4}"/>
              </a:ext>
            </a:extLst>
          </p:cNvPr>
          <p:cNvSpPr/>
          <p:nvPr userDrawn="1"/>
        </p:nvSpPr>
        <p:spPr>
          <a:xfrm>
            <a:off x="8963026" y="380999"/>
            <a:ext cx="3228975" cy="6080530"/>
          </a:xfrm>
          <a:custGeom>
            <a:avLst/>
            <a:gdLst>
              <a:gd name="connsiteX0" fmla="*/ 161945 w 3228975"/>
              <a:gd name="connsiteY0" fmla="*/ 0 h 6080530"/>
              <a:gd name="connsiteX1" fmla="*/ 3228975 w 3228975"/>
              <a:gd name="connsiteY1" fmla="*/ 0 h 6080530"/>
              <a:gd name="connsiteX2" fmla="*/ 3228975 w 3228975"/>
              <a:gd name="connsiteY2" fmla="*/ 6080530 h 6080530"/>
              <a:gd name="connsiteX3" fmla="*/ 161945 w 3228975"/>
              <a:gd name="connsiteY3" fmla="*/ 6080530 h 6080530"/>
              <a:gd name="connsiteX4" fmla="*/ 0 w 3228975"/>
              <a:gd name="connsiteY4" fmla="*/ 5918585 h 6080530"/>
              <a:gd name="connsiteX5" fmla="*/ 0 w 3228975"/>
              <a:gd name="connsiteY5" fmla="*/ 161945 h 6080530"/>
              <a:gd name="connsiteX6" fmla="*/ 161945 w 3228975"/>
              <a:gd name="connsiteY6"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75" h="6080530">
                <a:moveTo>
                  <a:pt x="161945" y="0"/>
                </a:moveTo>
                <a:lnTo>
                  <a:pt x="3228975" y="0"/>
                </a:lnTo>
                <a:lnTo>
                  <a:pt x="3228975" y="6080530"/>
                </a:lnTo>
                <a:lnTo>
                  <a:pt x="161945" y="6080530"/>
                </a:lnTo>
                <a:cubicBezTo>
                  <a:pt x="72505" y="6080530"/>
                  <a:pt x="0" y="6008025"/>
                  <a:pt x="0" y="5918585"/>
                </a:cubicBezTo>
                <a:lnTo>
                  <a:pt x="0" y="161945"/>
                </a:lnTo>
                <a:cubicBezTo>
                  <a:pt x="0" y="72505"/>
                  <a:pt x="72505" y="0"/>
                  <a:pt x="16194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Volný tvar: obrazec 11">
            <a:extLst>
              <a:ext uri="{FF2B5EF4-FFF2-40B4-BE49-F238E27FC236}">
                <a16:creationId xmlns:a16="http://schemas.microsoft.com/office/drawing/2014/main" id="{2243DE93-89EE-4EBD-8459-3FC3982CBB33}"/>
              </a:ext>
            </a:extLst>
          </p:cNvPr>
          <p:cNvSpPr/>
          <p:nvPr userDrawn="1"/>
        </p:nvSpPr>
        <p:spPr>
          <a:xfrm>
            <a:off x="0" y="380999"/>
            <a:ext cx="3048000" cy="6080530"/>
          </a:xfrm>
          <a:custGeom>
            <a:avLst/>
            <a:gdLst>
              <a:gd name="connsiteX0" fmla="*/ 0 w 3048000"/>
              <a:gd name="connsiteY0" fmla="*/ 0 h 6080530"/>
              <a:gd name="connsiteX1" fmla="*/ 2886055 w 3048000"/>
              <a:gd name="connsiteY1" fmla="*/ 0 h 6080530"/>
              <a:gd name="connsiteX2" fmla="*/ 3048000 w 3048000"/>
              <a:gd name="connsiteY2" fmla="*/ 161945 h 6080530"/>
              <a:gd name="connsiteX3" fmla="*/ 3048000 w 3048000"/>
              <a:gd name="connsiteY3" fmla="*/ 5918585 h 6080530"/>
              <a:gd name="connsiteX4" fmla="*/ 2886055 w 3048000"/>
              <a:gd name="connsiteY4" fmla="*/ 6080530 h 6080530"/>
              <a:gd name="connsiteX5" fmla="*/ 0 w 3048000"/>
              <a:gd name="connsiteY5"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6080530">
                <a:moveTo>
                  <a:pt x="0" y="0"/>
                </a:moveTo>
                <a:lnTo>
                  <a:pt x="2886055" y="0"/>
                </a:lnTo>
                <a:cubicBezTo>
                  <a:pt x="2975495" y="0"/>
                  <a:pt x="3048000" y="72505"/>
                  <a:pt x="3048000" y="161945"/>
                </a:cubicBezTo>
                <a:lnTo>
                  <a:pt x="3048000" y="5918585"/>
                </a:lnTo>
                <a:cubicBezTo>
                  <a:pt x="3048000" y="6008025"/>
                  <a:pt x="2975495" y="6080530"/>
                  <a:pt x="2886055" y="6080530"/>
                </a:cubicBezTo>
                <a:lnTo>
                  <a:pt x="0" y="60805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Zástupný text 5">
            <a:extLst>
              <a:ext uri="{FF2B5EF4-FFF2-40B4-BE49-F238E27FC236}">
                <a16:creationId xmlns:a16="http://schemas.microsoft.com/office/drawing/2014/main" id="{32F7DCEF-29D7-4C98-AECF-977205ECCC65}"/>
              </a:ext>
            </a:extLst>
          </p:cNvPr>
          <p:cNvSpPr>
            <a:spLocks noGrp="1"/>
          </p:cNvSpPr>
          <p:nvPr>
            <p:ph type="body" sz="quarter" idx="17"/>
          </p:nvPr>
        </p:nvSpPr>
        <p:spPr>
          <a:xfrm>
            <a:off x="5005388" y="1804864"/>
            <a:ext cx="3487238"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0" name="Zástupný text 8">
            <a:extLst>
              <a:ext uri="{FF2B5EF4-FFF2-40B4-BE49-F238E27FC236}">
                <a16:creationId xmlns:a16="http://schemas.microsoft.com/office/drawing/2014/main" id="{B6FDA552-F340-4D9F-8EE0-73AF5E482CC0}"/>
              </a:ext>
            </a:extLst>
          </p:cNvPr>
          <p:cNvSpPr>
            <a:spLocks noGrp="1"/>
          </p:cNvSpPr>
          <p:nvPr>
            <p:ph type="body" sz="quarter" idx="18"/>
          </p:nvPr>
        </p:nvSpPr>
        <p:spPr>
          <a:xfrm>
            <a:off x="5005388" y="3217172"/>
            <a:ext cx="3487238" cy="196442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11408977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 + 1 Paragraph">
    <p:spTree>
      <p:nvGrpSpPr>
        <p:cNvPr id="1" name=""/>
        <p:cNvGrpSpPr/>
        <p:nvPr/>
      </p:nvGrpSpPr>
      <p:grpSpPr>
        <a:xfrm>
          <a:off x="0" y="0"/>
          <a:ext cx="0" cy="0"/>
          <a:chOff x="0" y="0"/>
          <a:chExt cx="0" cy="0"/>
        </a:xfrm>
      </p:grpSpPr>
      <p:sp>
        <p:nvSpPr>
          <p:cNvPr id="3" name="Volný tvar: obrazec 2">
            <a:extLst>
              <a:ext uri="{FF2B5EF4-FFF2-40B4-BE49-F238E27FC236}">
                <a16:creationId xmlns:a16="http://schemas.microsoft.com/office/drawing/2014/main" id="{C4B5BC3A-709F-4EE1-B610-A435D979E43C}"/>
              </a:ext>
            </a:extLst>
          </p:cNvPr>
          <p:cNvSpPr/>
          <p:nvPr userDrawn="1"/>
        </p:nvSpPr>
        <p:spPr>
          <a:xfrm>
            <a:off x="7113588" y="380999"/>
            <a:ext cx="5078412" cy="6080530"/>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8" name="Zástupný text 5">
            <a:extLst>
              <a:ext uri="{FF2B5EF4-FFF2-40B4-BE49-F238E27FC236}">
                <a16:creationId xmlns:a16="http://schemas.microsoft.com/office/drawing/2014/main" id="{1E39D520-99A5-46B8-8D23-E50C3BFC956A}"/>
              </a:ext>
            </a:extLst>
          </p:cNvPr>
          <p:cNvSpPr>
            <a:spLocks noGrp="1"/>
          </p:cNvSpPr>
          <p:nvPr>
            <p:ph type="body" sz="quarter" idx="12"/>
          </p:nvPr>
        </p:nvSpPr>
        <p:spPr>
          <a:xfrm>
            <a:off x="8121653" y="1830189"/>
            <a:ext cx="3047999" cy="430564"/>
          </a:xfrm>
        </p:spPr>
        <p:txBody>
          <a:bodyPr anchor="b">
            <a:noAutofit/>
          </a:bodyPr>
          <a:lstStyle>
            <a:lvl1pPr algn="l">
              <a:defRPr sz="2000" b="1">
                <a:solidFill>
                  <a:schemeClr val="bg1"/>
                </a:solidFill>
                <a:latin typeface="+mj-lt"/>
              </a:defRPr>
            </a:lvl1pPr>
          </a:lstStyle>
          <a:p>
            <a:pPr lvl="0"/>
            <a:r>
              <a:rPr lang="cs-CZ" dirty="0"/>
              <a:t>Po kliknutí můžete upravovat styly textu v předloze</a:t>
            </a:r>
          </a:p>
        </p:txBody>
      </p:sp>
      <p:sp>
        <p:nvSpPr>
          <p:cNvPr id="9" name="Zástupný text 8">
            <a:extLst>
              <a:ext uri="{FF2B5EF4-FFF2-40B4-BE49-F238E27FC236}">
                <a16:creationId xmlns:a16="http://schemas.microsoft.com/office/drawing/2014/main" id="{2EA0C37F-C2C1-454A-A3B7-A0FE63C199DE}"/>
              </a:ext>
            </a:extLst>
          </p:cNvPr>
          <p:cNvSpPr>
            <a:spLocks noGrp="1"/>
          </p:cNvSpPr>
          <p:nvPr>
            <p:ph type="body" sz="quarter" idx="15"/>
          </p:nvPr>
        </p:nvSpPr>
        <p:spPr>
          <a:xfrm>
            <a:off x="8121651" y="2436227"/>
            <a:ext cx="3048000" cy="3375153"/>
          </a:xfrm>
        </p:spPr>
        <p:txBody>
          <a:bodyPr anchor="t">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12" name="Zástupný text 8">
            <a:extLst>
              <a:ext uri="{FF2B5EF4-FFF2-40B4-BE49-F238E27FC236}">
                <a16:creationId xmlns:a16="http://schemas.microsoft.com/office/drawing/2014/main" id="{A8DC4661-0B72-4FD0-A947-6CBB8117793C}"/>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3" name="Zástupný objekt grafu 3">
            <a:extLst>
              <a:ext uri="{FF2B5EF4-FFF2-40B4-BE49-F238E27FC236}">
                <a16:creationId xmlns:a16="http://schemas.microsoft.com/office/drawing/2014/main" id="{A9C87FF9-02BB-4FFD-8528-FB11502FE277}"/>
              </a:ext>
            </a:extLst>
          </p:cNvPr>
          <p:cNvSpPr>
            <a:spLocks noGrp="1"/>
          </p:cNvSpPr>
          <p:nvPr>
            <p:ph type="chart" sz="quarter" idx="19"/>
          </p:nvPr>
        </p:nvSpPr>
        <p:spPr>
          <a:xfrm>
            <a:off x="1028700" y="990599"/>
            <a:ext cx="5158740" cy="4814431"/>
          </a:xfrm>
        </p:spPr>
        <p:txBody>
          <a:bodyPr/>
          <a:lstStyle/>
          <a:p>
            <a:endParaRPr lang="cs-CZ"/>
          </a:p>
        </p:txBody>
      </p:sp>
    </p:spTree>
    <p:extLst>
      <p:ext uri="{BB962C8B-B14F-4D97-AF65-F5344CB8AC3E}">
        <p14:creationId xmlns:p14="http://schemas.microsoft.com/office/powerpoint/2010/main" val="27845247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raph + Title + 1 Comment">
    <p:spTree>
      <p:nvGrpSpPr>
        <p:cNvPr id="1" name=""/>
        <p:cNvGrpSpPr/>
        <p:nvPr/>
      </p:nvGrpSpPr>
      <p:grpSpPr>
        <a:xfrm>
          <a:off x="0" y="0"/>
          <a:ext cx="0" cy="0"/>
          <a:chOff x="0" y="0"/>
          <a:chExt cx="0" cy="0"/>
        </a:xfrm>
      </p:grpSpPr>
      <p:sp>
        <p:nvSpPr>
          <p:cNvPr id="3" name="Volný tvar: obrazec 2">
            <a:extLst>
              <a:ext uri="{FF2B5EF4-FFF2-40B4-BE49-F238E27FC236}">
                <a16:creationId xmlns:a16="http://schemas.microsoft.com/office/drawing/2014/main" id="{C4B5BC3A-709F-4EE1-B610-A435D979E43C}"/>
              </a:ext>
            </a:extLst>
          </p:cNvPr>
          <p:cNvSpPr/>
          <p:nvPr userDrawn="1"/>
        </p:nvSpPr>
        <p:spPr>
          <a:xfrm>
            <a:off x="7113588" y="380999"/>
            <a:ext cx="5078412" cy="6080530"/>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defRPr sz="4000" b="1">
                <a:solidFill>
                  <a:schemeClr val="bg1"/>
                </a:solidFill>
                <a:latin typeface="+mj-lt"/>
              </a:defRPr>
            </a:lvl1pPr>
          </a:lstStyle>
          <a:p>
            <a:pPr lvl="0"/>
            <a:r>
              <a:rPr lang="cs-CZ" dirty="0"/>
              <a:t>Po kliknutí můžete upravovat styly textu v předloze</a:t>
            </a:r>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bg1"/>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2" name="Zástupný objekt grafu 3">
            <a:extLst>
              <a:ext uri="{FF2B5EF4-FFF2-40B4-BE49-F238E27FC236}">
                <a16:creationId xmlns:a16="http://schemas.microsoft.com/office/drawing/2014/main" id="{E827153C-CE29-4CBC-955B-BE0D2EBCE730}"/>
              </a:ext>
            </a:extLst>
          </p:cNvPr>
          <p:cNvSpPr>
            <a:spLocks noGrp="1"/>
          </p:cNvSpPr>
          <p:nvPr>
            <p:ph type="chart" sz="quarter" idx="19"/>
          </p:nvPr>
        </p:nvSpPr>
        <p:spPr>
          <a:xfrm>
            <a:off x="1028700" y="990599"/>
            <a:ext cx="5158740" cy="4814431"/>
          </a:xfrm>
        </p:spPr>
        <p:txBody>
          <a:bodyPr/>
          <a:lstStyle/>
          <a:p>
            <a:endParaRPr lang="cs-CZ"/>
          </a:p>
        </p:txBody>
      </p:sp>
    </p:spTree>
    <p:extLst>
      <p:ext uri="{BB962C8B-B14F-4D97-AF65-F5344CB8AC3E}">
        <p14:creationId xmlns:p14="http://schemas.microsoft.com/office/powerpoint/2010/main" val="1243537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ph + 3 Paragraphs Blank">
    <p:spTree>
      <p:nvGrpSpPr>
        <p:cNvPr id="1" name=""/>
        <p:cNvGrpSpPr/>
        <p:nvPr/>
      </p:nvGrpSpPr>
      <p:grpSpPr>
        <a:xfrm>
          <a:off x="0" y="0"/>
          <a:ext cx="0" cy="0"/>
          <a:chOff x="0" y="0"/>
          <a:chExt cx="0" cy="0"/>
        </a:xfrm>
      </p:grpSpPr>
      <p:sp>
        <p:nvSpPr>
          <p:cNvPr id="12" name="Zástupný text 8">
            <a:extLst>
              <a:ext uri="{FF2B5EF4-FFF2-40B4-BE49-F238E27FC236}">
                <a16:creationId xmlns:a16="http://schemas.microsoft.com/office/drawing/2014/main" id="{A8DC4661-0B72-4FD0-A947-6CBB8117793C}"/>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FE641AD3-2010-4139-880E-4C7D30183CA9}"/>
              </a:ext>
            </a:extLst>
          </p:cNvPr>
          <p:cNvSpPr>
            <a:spLocks noGrp="1"/>
          </p:cNvSpPr>
          <p:nvPr>
            <p:ph type="body" sz="quarter" idx="11"/>
          </p:nvPr>
        </p:nvSpPr>
        <p:spPr>
          <a:xfrm>
            <a:off x="7214397" y="1008617"/>
            <a:ext cx="4216832" cy="430564"/>
          </a:xfrm>
        </p:spPr>
        <p:txBody>
          <a:bodyPr anchor="b">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4" name="Zástupný text 8">
            <a:extLst>
              <a:ext uri="{FF2B5EF4-FFF2-40B4-BE49-F238E27FC236}">
                <a16:creationId xmlns:a16="http://schemas.microsoft.com/office/drawing/2014/main" id="{7F6894E8-1093-4A12-9E83-40D9551889AF}"/>
              </a:ext>
            </a:extLst>
          </p:cNvPr>
          <p:cNvSpPr>
            <a:spLocks noGrp="1"/>
          </p:cNvSpPr>
          <p:nvPr>
            <p:ph type="body" sz="quarter" idx="15"/>
          </p:nvPr>
        </p:nvSpPr>
        <p:spPr>
          <a:xfrm>
            <a:off x="7214395" y="1614656"/>
            <a:ext cx="4216831" cy="958147"/>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5" name="Zástupný text 5">
            <a:extLst>
              <a:ext uri="{FF2B5EF4-FFF2-40B4-BE49-F238E27FC236}">
                <a16:creationId xmlns:a16="http://schemas.microsoft.com/office/drawing/2014/main" id="{14F412B0-C0B6-4BE8-B97D-BA3C6B40F906}"/>
              </a:ext>
            </a:extLst>
          </p:cNvPr>
          <p:cNvSpPr>
            <a:spLocks noGrp="1"/>
          </p:cNvSpPr>
          <p:nvPr>
            <p:ph type="body" sz="quarter" idx="17"/>
          </p:nvPr>
        </p:nvSpPr>
        <p:spPr>
          <a:xfrm>
            <a:off x="7214397" y="2760505"/>
            <a:ext cx="4216832" cy="430564"/>
          </a:xfrm>
        </p:spPr>
        <p:txBody>
          <a:bodyPr anchor="b">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6" name="Zástupný text 8">
            <a:extLst>
              <a:ext uri="{FF2B5EF4-FFF2-40B4-BE49-F238E27FC236}">
                <a16:creationId xmlns:a16="http://schemas.microsoft.com/office/drawing/2014/main" id="{74FF2F60-72EF-4374-920B-2E259E2ECBF4}"/>
              </a:ext>
            </a:extLst>
          </p:cNvPr>
          <p:cNvSpPr>
            <a:spLocks noGrp="1"/>
          </p:cNvSpPr>
          <p:nvPr>
            <p:ph type="body" sz="quarter" idx="18"/>
          </p:nvPr>
        </p:nvSpPr>
        <p:spPr>
          <a:xfrm>
            <a:off x="7214395" y="3366544"/>
            <a:ext cx="4216831" cy="958147"/>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7" name="Zástupný text 5">
            <a:extLst>
              <a:ext uri="{FF2B5EF4-FFF2-40B4-BE49-F238E27FC236}">
                <a16:creationId xmlns:a16="http://schemas.microsoft.com/office/drawing/2014/main" id="{48FFCDDB-EEFA-4B7B-93CF-06BB11919CF7}"/>
              </a:ext>
            </a:extLst>
          </p:cNvPr>
          <p:cNvSpPr>
            <a:spLocks noGrp="1"/>
          </p:cNvSpPr>
          <p:nvPr>
            <p:ph type="body" sz="quarter" idx="19"/>
          </p:nvPr>
        </p:nvSpPr>
        <p:spPr>
          <a:xfrm>
            <a:off x="7214397" y="4504553"/>
            <a:ext cx="4216832" cy="430564"/>
          </a:xfrm>
        </p:spPr>
        <p:txBody>
          <a:bodyPr anchor="b">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8" name="Zástupný text 8">
            <a:extLst>
              <a:ext uri="{FF2B5EF4-FFF2-40B4-BE49-F238E27FC236}">
                <a16:creationId xmlns:a16="http://schemas.microsoft.com/office/drawing/2014/main" id="{3BE92BC3-F2FD-4C0C-A527-393E3E3421DB}"/>
              </a:ext>
            </a:extLst>
          </p:cNvPr>
          <p:cNvSpPr>
            <a:spLocks noGrp="1"/>
          </p:cNvSpPr>
          <p:nvPr>
            <p:ph type="body" sz="quarter" idx="20"/>
          </p:nvPr>
        </p:nvSpPr>
        <p:spPr>
          <a:xfrm>
            <a:off x="7214395" y="5110592"/>
            <a:ext cx="4216831" cy="958147"/>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9" name="Zástupný objekt grafu 3">
            <a:extLst>
              <a:ext uri="{FF2B5EF4-FFF2-40B4-BE49-F238E27FC236}">
                <a16:creationId xmlns:a16="http://schemas.microsoft.com/office/drawing/2014/main" id="{C108342B-9376-413E-919F-3410D615FCF6}"/>
              </a:ext>
            </a:extLst>
          </p:cNvPr>
          <p:cNvSpPr>
            <a:spLocks noGrp="1"/>
          </p:cNvSpPr>
          <p:nvPr>
            <p:ph type="chart" sz="quarter" idx="21"/>
          </p:nvPr>
        </p:nvSpPr>
        <p:spPr>
          <a:xfrm>
            <a:off x="1028699" y="990599"/>
            <a:ext cx="5570621" cy="4814431"/>
          </a:xfrm>
        </p:spPr>
        <p:txBody>
          <a:bodyPr/>
          <a:lstStyle/>
          <a:p>
            <a:endParaRPr lang="cs-CZ"/>
          </a:p>
        </p:txBody>
      </p:sp>
    </p:spTree>
    <p:extLst>
      <p:ext uri="{BB962C8B-B14F-4D97-AF65-F5344CB8AC3E}">
        <p14:creationId xmlns:p14="http://schemas.microsoft.com/office/powerpoint/2010/main" val="27148203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ph + Title + 1 Comment Blank">
    <p:spTree>
      <p:nvGrpSpPr>
        <p:cNvPr id="1" name=""/>
        <p:cNvGrpSpPr/>
        <p:nvPr/>
      </p:nvGrpSpPr>
      <p:grpSpPr>
        <a:xfrm>
          <a:off x="0" y="0"/>
          <a:ext cx="0" cy="0"/>
          <a:chOff x="0" y="0"/>
          <a:chExt cx="0" cy="0"/>
        </a:xfrm>
      </p:grpSpPr>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9" name="Zástupný objekt grafu 3">
            <a:extLst>
              <a:ext uri="{FF2B5EF4-FFF2-40B4-BE49-F238E27FC236}">
                <a16:creationId xmlns:a16="http://schemas.microsoft.com/office/drawing/2014/main" id="{CDCFE846-498B-4D9F-97A9-4DE4FCAFA307}"/>
              </a:ext>
            </a:extLst>
          </p:cNvPr>
          <p:cNvSpPr>
            <a:spLocks noGrp="1"/>
          </p:cNvSpPr>
          <p:nvPr>
            <p:ph type="chart" sz="quarter" idx="19"/>
          </p:nvPr>
        </p:nvSpPr>
        <p:spPr>
          <a:xfrm>
            <a:off x="1028699" y="990599"/>
            <a:ext cx="6382753" cy="4814431"/>
          </a:xfrm>
        </p:spPr>
        <p:txBody>
          <a:bodyPr/>
          <a:lstStyle/>
          <a:p>
            <a:endParaRPr lang="cs-CZ"/>
          </a:p>
        </p:txBody>
      </p:sp>
    </p:spTree>
    <p:extLst>
      <p:ext uri="{BB962C8B-B14F-4D97-AF65-F5344CB8AC3E}">
        <p14:creationId xmlns:p14="http://schemas.microsoft.com/office/powerpoint/2010/main" val="488926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07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xt + 3 Images + 3 Comments">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606727"/>
            <a:ext cx="3258562" cy="2004873"/>
          </a:xfrm>
          <a:prstGeom prst="round2DiagRect">
            <a:avLst>
              <a:gd name="adj1" fmla="val 0"/>
              <a:gd name="adj2" fmla="val 7364"/>
            </a:avLst>
          </a:prstGeom>
          <a:noFill/>
        </p:spPr>
        <p:txBody>
          <a:bodyPr wrap="square">
            <a:noAutofit/>
          </a:bodyPr>
          <a:lstStyle/>
          <a:p>
            <a:endParaRPr lang="en-US" dirty="0"/>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606726"/>
            <a:ext cx="3258562" cy="2004873"/>
          </a:xfrm>
          <a:prstGeom prst="round2DiagRect">
            <a:avLst>
              <a:gd name="adj1" fmla="val 0"/>
              <a:gd name="adj2" fmla="val 7364"/>
            </a:avLst>
          </a:prstGeom>
          <a:no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606725"/>
            <a:ext cx="3258562" cy="2004873"/>
          </a:xfrm>
          <a:prstGeom prst="round2DiagRect">
            <a:avLst>
              <a:gd name="adj1" fmla="val 0"/>
              <a:gd name="adj2" fmla="val 7364"/>
            </a:avLst>
          </a:prstGeom>
          <a:noFill/>
        </p:spPr>
        <p:txBody>
          <a:bodyPr wrap="square">
            <a:noAutofit/>
          </a:bodyPr>
          <a:lstStyle/>
          <a:p>
            <a:endParaRPr lang="en-US"/>
          </a:p>
        </p:txBody>
      </p:sp>
      <p:sp>
        <p:nvSpPr>
          <p:cNvPr id="9" name="Zástupný text 5">
            <a:extLst>
              <a:ext uri="{FF2B5EF4-FFF2-40B4-BE49-F238E27FC236}">
                <a16:creationId xmlns:a16="http://schemas.microsoft.com/office/drawing/2014/main" id="{819C97B2-C5E3-4276-A700-B7C1188833BD}"/>
              </a:ext>
            </a:extLst>
          </p:cNvPr>
          <p:cNvSpPr>
            <a:spLocks noGrp="1"/>
          </p:cNvSpPr>
          <p:nvPr>
            <p:ph type="body" sz="quarter" idx="11"/>
          </p:nvPr>
        </p:nvSpPr>
        <p:spPr>
          <a:xfrm>
            <a:off x="1025526" y="885701"/>
            <a:ext cx="10140948" cy="1588127"/>
          </a:xfrm>
        </p:spPr>
        <p:txBody>
          <a:bodyPr anchor="b">
            <a:noAutofit/>
          </a:bodyPr>
          <a:lstStyle>
            <a:lvl1pPr algn="l">
              <a:lnSpc>
                <a:spcPct val="100000"/>
              </a:lnSpc>
              <a:defRPr sz="4000" b="1">
                <a:solidFill>
                  <a:schemeClr val="tx2"/>
                </a:solidFill>
                <a:latin typeface="+mj-lt"/>
              </a:defRPr>
            </a:lvl1pPr>
          </a:lstStyle>
          <a:p>
            <a:pPr lvl="0"/>
            <a:r>
              <a:rPr lang="cs-CZ"/>
              <a:t>Po kliknutí můžete upravovat styly textu v předloze</a:t>
            </a:r>
            <a:endParaRPr lang="cs-CZ" dirty="0"/>
          </a:p>
        </p:txBody>
      </p:sp>
      <p:sp>
        <p:nvSpPr>
          <p:cNvPr id="14" name="Zástupný text 8">
            <a:extLst>
              <a:ext uri="{FF2B5EF4-FFF2-40B4-BE49-F238E27FC236}">
                <a16:creationId xmlns:a16="http://schemas.microsoft.com/office/drawing/2014/main" id="{A24509AC-3298-462D-BE33-849F4492BAB5}"/>
              </a:ext>
            </a:extLst>
          </p:cNvPr>
          <p:cNvSpPr>
            <a:spLocks noGrp="1"/>
          </p:cNvSpPr>
          <p:nvPr>
            <p:ph type="body" sz="quarter" idx="12"/>
          </p:nvPr>
        </p:nvSpPr>
        <p:spPr>
          <a:xfrm>
            <a:off x="1017587"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Zástupný text 8">
            <a:extLst>
              <a:ext uri="{FF2B5EF4-FFF2-40B4-BE49-F238E27FC236}">
                <a16:creationId xmlns:a16="http://schemas.microsoft.com/office/drawing/2014/main" id="{021681EB-9D73-48BF-BEE2-56F9697D6B45}"/>
              </a:ext>
            </a:extLst>
          </p:cNvPr>
          <p:cNvSpPr>
            <a:spLocks noGrp="1"/>
          </p:cNvSpPr>
          <p:nvPr>
            <p:ph type="body" sz="quarter" idx="19"/>
          </p:nvPr>
        </p:nvSpPr>
        <p:spPr>
          <a:xfrm>
            <a:off x="4464264"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8">
            <a:extLst>
              <a:ext uri="{FF2B5EF4-FFF2-40B4-BE49-F238E27FC236}">
                <a16:creationId xmlns:a16="http://schemas.microsoft.com/office/drawing/2014/main" id="{85614EBB-A678-4595-B79F-14102DA8B70D}"/>
              </a:ext>
            </a:extLst>
          </p:cNvPr>
          <p:cNvSpPr>
            <a:spLocks noGrp="1"/>
          </p:cNvSpPr>
          <p:nvPr>
            <p:ph type="body" sz="quarter" idx="21"/>
          </p:nvPr>
        </p:nvSpPr>
        <p:spPr>
          <a:xfrm>
            <a:off x="7910944"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41762287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8" name="Obrázek 7" descr="Obsah obrázku budova, město, stadion, obří dopravní uzel&#10;&#10;Popis byl vytvořen automaticky">
            <a:extLst>
              <a:ext uri="{FF2B5EF4-FFF2-40B4-BE49-F238E27FC236}">
                <a16:creationId xmlns:a16="http://schemas.microsoft.com/office/drawing/2014/main" id="{3A72DCFD-49AF-424B-A224-4207C73455AE}"/>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9092" b="4486"/>
          <a:stretch/>
        </p:blipFill>
        <p:spPr>
          <a:xfrm flipH="1">
            <a:off x="0" y="0"/>
            <a:ext cx="12192000" cy="6858000"/>
          </a:xfrm>
          <a:prstGeom prst="rect">
            <a:avLst/>
          </a:prstGeom>
        </p:spPr>
      </p:pic>
      <p:pic>
        <p:nvPicPr>
          <p:cNvPr id="3" name="Obrázek 2">
            <a:extLst>
              <a:ext uri="{FF2B5EF4-FFF2-40B4-BE49-F238E27FC236}">
                <a16:creationId xmlns:a16="http://schemas.microsoft.com/office/drawing/2014/main" id="{DAD53C91-1DA9-4422-9597-87E1CA2377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pic>
        <p:nvPicPr>
          <p:cNvPr id="4" name="Obrázek 3">
            <a:extLst>
              <a:ext uri="{FF2B5EF4-FFF2-40B4-BE49-F238E27FC236}">
                <a16:creationId xmlns:a16="http://schemas.microsoft.com/office/drawing/2014/main" id="{2166081F-8787-4C72-A96B-3D6FDD0B81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
        <p:nvSpPr>
          <p:cNvPr id="11" name="Zástupný text 5">
            <a:extLst>
              <a:ext uri="{FF2B5EF4-FFF2-40B4-BE49-F238E27FC236}">
                <a16:creationId xmlns:a16="http://schemas.microsoft.com/office/drawing/2014/main" id="{8F3BCBF0-1ECD-4F19-9D38-9576725AEE1C}"/>
              </a:ext>
            </a:extLst>
          </p:cNvPr>
          <p:cNvSpPr>
            <a:spLocks noGrp="1"/>
          </p:cNvSpPr>
          <p:nvPr>
            <p:ph type="body" sz="quarter" idx="12"/>
          </p:nvPr>
        </p:nvSpPr>
        <p:spPr>
          <a:xfrm>
            <a:off x="1017587" y="4167372"/>
            <a:ext cx="5467033" cy="2012447"/>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
        <p:nvSpPr>
          <p:cNvPr id="12" name="Zástupný text 5">
            <a:extLst>
              <a:ext uri="{FF2B5EF4-FFF2-40B4-BE49-F238E27FC236}">
                <a16:creationId xmlns:a16="http://schemas.microsoft.com/office/drawing/2014/main" id="{4A6C71A8-1588-4BCB-B889-BEC7E5CD2457}"/>
              </a:ext>
            </a:extLst>
          </p:cNvPr>
          <p:cNvSpPr>
            <a:spLocks noGrp="1"/>
          </p:cNvSpPr>
          <p:nvPr>
            <p:ph type="body" sz="quarter" idx="11"/>
          </p:nvPr>
        </p:nvSpPr>
        <p:spPr>
          <a:xfrm>
            <a:off x="1025526" y="2221462"/>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3889542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Graph + Title">
    <p:spTree>
      <p:nvGrpSpPr>
        <p:cNvPr id="1" name=""/>
        <p:cNvGrpSpPr/>
        <p:nvPr/>
      </p:nvGrpSpPr>
      <p:grpSpPr>
        <a:xfrm>
          <a:off x="0" y="0"/>
          <a:ext cx="0" cy="0"/>
          <a:chOff x="0" y="0"/>
          <a:chExt cx="0" cy="0"/>
        </a:xfrm>
      </p:grpSpPr>
      <p:sp>
        <p:nvSpPr>
          <p:cNvPr id="3" name="Volný tvar: obrazec 2">
            <a:extLst>
              <a:ext uri="{FF2B5EF4-FFF2-40B4-BE49-F238E27FC236}">
                <a16:creationId xmlns:a16="http://schemas.microsoft.com/office/drawing/2014/main" id="{C4B5BC3A-709F-4EE1-B610-A435D979E43C}"/>
              </a:ext>
            </a:extLst>
          </p:cNvPr>
          <p:cNvSpPr/>
          <p:nvPr userDrawn="1"/>
        </p:nvSpPr>
        <p:spPr>
          <a:xfrm>
            <a:off x="7113588" y="381000"/>
            <a:ext cx="5078412" cy="5904830"/>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81000"/>
            <a:ext cx="3054348" cy="5904830"/>
          </a:xfrm>
          <a:prstGeom prst="rect">
            <a:avLst/>
          </a:prstGeom>
        </p:spPr>
        <p:txBody>
          <a:bodyPr anchor="ctr">
            <a:noAutofit/>
          </a:bodyPr>
          <a:lstStyle>
            <a:lvl1pPr algn="l">
              <a:lnSpc>
                <a:spcPct val="100000"/>
              </a:lnSpc>
              <a:defRPr sz="3000" b="1">
                <a:solidFill>
                  <a:schemeClr val="bg1"/>
                </a:solidFill>
                <a:latin typeface="+mj-lt"/>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a:prstGeom prst="rect">
            <a:avLst/>
          </a:prstGeo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2" name="Zástupný objekt grafu 3">
            <a:extLst>
              <a:ext uri="{FF2B5EF4-FFF2-40B4-BE49-F238E27FC236}">
                <a16:creationId xmlns:a16="http://schemas.microsoft.com/office/drawing/2014/main" id="{E827153C-CE29-4CBC-955B-BE0D2EBCE730}"/>
              </a:ext>
            </a:extLst>
          </p:cNvPr>
          <p:cNvSpPr>
            <a:spLocks noGrp="1"/>
          </p:cNvSpPr>
          <p:nvPr>
            <p:ph type="chart" sz="quarter" idx="19"/>
          </p:nvPr>
        </p:nvSpPr>
        <p:spPr>
          <a:xfrm>
            <a:off x="1028700" y="990599"/>
            <a:ext cx="5158740" cy="4814431"/>
          </a:xfrm>
          <a:prstGeom prst="rect">
            <a:avLst/>
          </a:prstGeom>
        </p:spPr>
        <p:txBody>
          <a:bodyPr/>
          <a:lstStyle/>
          <a:p>
            <a:endParaRPr lang="cs-CZ"/>
          </a:p>
        </p:txBody>
      </p:sp>
    </p:spTree>
    <p:extLst>
      <p:ext uri="{BB962C8B-B14F-4D97-AF65-F5344CB8AC3E}">
        <p14:creationId xmlns:p14="http://schemas.microsoft.com/office/powerpoint/2010/main" val="3109300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resentation - Plain Text">
    <p:bg>
      <p:bgPr>
        <a:blipFill>
          <a:blip r:embed="rId2">
            <a:alphaModFix amt="20000"/>
          </a:blip>
          <a:tile tx="-374650" ty="-374650" sx="90000" sy="90000" flip="none" algn="tl"/>
        </a:blipFill>
        <a:effectLst/>
      </p:bgPr>
    </p:bg>
    <p:spTree>
      <p:nvGrpSpPr>
        <p:cNvPr id="1" name=""/>
        <p:cNvGrpSpPr/>
        <p:nvPr/>
      </p:nvGrpSpPr>
      <p:grpSpPr>
        <a:xfrm>
          <a:off x="0" y="0"/>
          <a:ext cx="0" cy="0"/>
          <a:chOff x="0" y="0"/>
          <a:chExt cx="0" cy="0"/>
        </a:xfrm>
      </p:grpSpPr>
      <p:sp>
        <p:nvSpPr>
          <p:cNvPr id="16" name="Volný tvar: obrazec 15">
            <a:extLst>
              <a:ext uri="{FF2B5EF4-FFF2-40B4-BE49-F238E27FC236}">
                <a16:creationId xmlns:a16="http://schemas.microsoft.com/office/drawing/2014/main" id="{0B9FAF82-D5BF-40BB-89E9-F41F6969D64D}"/>
              </a:ext>
            </a:extLst>
          </p:cNvPr>
          <p:cNvSpPr/>
          <p:nvPr userDrawn="1"/>
        </p:nvSpPr>
        <p:spPr>
          <a:xfrm>
            <a:off x="358799" y="1324669"/>
            <a:ext cx="11833201" cy="5533330"/>
          </a:xfrm>
          <a:custGeom>
            <a:avLst/>
            <a:gdLst>
              <a:gd name="connsiteX0" fmla="*/ 10178731 w 11833201"/>
              <a:gd name="connsiteY0" fmla="*/ 0 h 5533330"/>
              <a:gd name="connsiteX1" fmla="*/ 11833201 w 11833201"/>
              <a:gd name="connsiteY1" fmla="*/ 0 h 5533330"/>
              <a:gd name="connsiteX2" fmla="*/ 11833201 w 11833201"/>
              <a:gd name="connsiteY2" fmla="*/ 5533330 h 5533330"/>
              <a:gd name="connsiteX3" fmla="*/ 10178731 w 11833201"/>
              <a:gd name="connsiteY3" fmla="*/ 5533330 h 5533330"/>
              <a:gd name="connsiteX4" fmla="*/ 10178731 w 11833201"/>
              <a:gd name="connsiteY4" fmla="*/ 5533329 h 5533330"/>
              <a:gd name="connsiteX5" fmla="*/ 921985 w 11833201"/>
              <a:gd name="connsiteY5" fmla="*/ 5533329 h 5533330"/>
              <a:gd name="connsiteX6" fmla="*/ 921966 w 11833201"/>
              <a:gd name="connsiteY6" fmla="*/ 5533328 h 5533330"/>
              <a:gd name="connsiteX7" fmla="*/ 0 w 11833201"/>
              <a:gd name="connsiteY7" fmla="*/ 5533328 h 5533330"/>
              <a:gd name="connsiteX8" fmla="*/ 0 w 11833201"/>
              <a:gd name="connsiteY8" fmla="*/ 4611344 h 5533330"/>
              <a:gd name="connsiteX9" fmla="*/ 0 w 11833201"/>
              <a:gd name="connsiteY9" fmla="*/ 3060840 h 5533330"/>
              <a:gd name="connsiteX10" fmla="*/ 0 w 11833201"/>
              <a:gd name="connsiteY10" fmla="*/ 923513 h 5533330"/>
              <a:gd name="connsiteX11" fmla="*/ 0 w 11833201"/>
              <a:gd name="connsiteY11" fmla="*/ 923512 h 5533330"/>
              <a:gd name="connsiteX12" fmla="*/ 0 w 11833201"/>
              <a:gd name="connsiteY12" fmla="*/ 511141 h 5533330"/>
              <a:gd name="connsiteX13" fmla="*/ 0 w 11833201"/>
              <a:gd name="connsiteY13" fmla="*/ 254116 h 5533330"/>
              <a:gd name="connsiteX14" fmla="*/ 0 w 11833201"/>
              <a:gd name="connsiteY14" fmla="*/ 103388 h 5533330"/>
              <a:gd name="connsiteX15" fmla="*/ 101941 w 11833201"/>
              <a:gd name="connsiteY15" fmla="*/ 1447 h 5533330"/>
              <a:gd name="connsiteX16" fmla="*/ 1183910 w 11833201"/>
              <a:gd name="connsiteY16" fmla="*/ 1447 h 5533330"/>
              <a:gd name="connsiteX17" fmla="*/ 1183915 w 11833201"/>
              <a:gd name="connsiteY17" fmla="*/ 1448 h 5533330"/>
              <a:gd name="connsiteX18" fmla="*/ 1632421 w 11833201"/>
              <a:gd name="connsiteY18" fmla="*/ 1448 h 5533330"/>
              <a:gd name="connsiteX19" fmla="*/ 1633214 w 11833201"/>
              <a:gd name="connsiteY19" fmla="*/ 1528 h 5533330"/>
              <a:gd name="connsiteX20" fmla="*/ 9839976 w 11833201"/>
              <a:gd name="connsiteY20" fmla="*/ 1528 h 5533330"/>
              <a:gd name="connsiteX21" fmla="*/ 9840779 w 11833201"/>
              <a:gd name="connsiteY21" fmla="*/ 1447 h 5533330"/>
              <a:gd name="connsiteX22" fmla="*/ 10178731 w 11833201"/>
              <a:gd name="connsiteY22" fmla="*/ 1447 h 553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3201" h="5533330">
                <a:moveTo>
                  <a:pt x="10178731" y="0"/>
                </a:moveTo>
                <a:lnTo>
                  <a:pt x="11833201" y="0"/>
                </a:lnTo>
                <a:lnTo>
                  <a:pt x="11833201" y="5533330"/>
                </a:lnTo>
                <a:lnTo>
                  <a:pt x="10178731" y="5533330"/>
                </a:lnTo>
                <a:lnTo>
                  <a:pt x="10178731" y="5533329"/>
                </a:lnTo>
                <a:lnTo>
                  <a:pt x="921985" y="5533329"/>
                </a:lnTo>
                <a:lnTo>
                  <a:pt x="921966" y="5533328"/>
                </a:lnTo>
                <a:lnTo>
                  <a:pt x="0" y="5533328"/>
                </a:lnTo>
                <a:lnTo>
                  <a:pt x="0" y="4611344"/>
                </a:lnTo>
                <a:lnTo>
                  <a:pt x="0" y="3060840"/>
                </a:lnTo>
                <a:lnTo>
                  <a:pt x="0" y="923513"/>
                </a:lnTo>
                <a:lnTo>
                  <a:pt x="0" y="923512"/>
                </a:lnTo>
                <a:lnTo>
                  <a:pt x="0" y="511141"/>
                </a:lnTo>
                <a:lnTo>
                  <a:pt x="0" y="254116"/>
                </a:lnTo>
                <a:lnTo>
                  <a:pt x="0" y="103388"/>
                </a:lnTo>
                <a:cubicBezTo>
                  <a:pt x="0" y="47088"/>
                  <a:pt x="45641" y="1447"/>
                  <a:pt x="101941" y="1447"/>
                </a:cubicBezTo>
                <a:lnTo>
                  <a:pt x="1183910" y="1447"/>
                </a:lnTo>
                <a:lnTo>
                  <a:pt x="1183915" y="1448"/>
                </a:lnTo>
                <a:lnTo>
                  <a:pt x="1632421" y="1448"/>
                </a:lnTo>
                <a:lnTo>
                  <a:pt x="1633214" y="1528"/>
                </a:lnTo>
                <a:lnTo>
                  <a:pt x="9839976" y="1528"/>
                </a:lnTo>
                <a:lnTo>
                  <a:pt x="9840779" y="1447"/>
                </a:lnTo>
                <a:lnTo>
                  <a:pt x="10178731" y="14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 </a:t>
            </a:r>
          </a:p>
        </p:txBody>
      </p:sp>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6559" y="360000"/>
            <a:ext cx="1045441" cy="60619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714231" y="443547"/>
            <a:ext cx="8986659" cy="452854"/>
          </a:xfrm>
          <a:prstGeom prst="rect">
            <a:avLst/>
          </a:prstGeom>
        </p:spPr>
        <p:txBody>
          <a:bodyPr/>
          <a:lstStyle>
            <a:lvl1pPr>
              <a:defRPr sz="3000" b="1">
                <a:solidFill>
                  <a:srgbClr val="005599"/>
                </a:solidFill>
              </a:defRPr>
            </a:lvl1pPr>
          </a:lstStyle>
          <a:p>
            <a:r>
              <a:rPr lang="cs-CZ" err="1"/>
              <a:t>Title</a:t>
            </a:r>
            <a:endParaRPr lang="cs-CZ"/>
          </a:p>
        </p:txBody>
      </p:sp>
      <p:sp>
        <p:nvSpPr>
          <p:cNvPr id="8" name="Zástupný text 7">
            <a:extLst>
              <a:ext uri="{FF2B5EF4-FFF2-40B4-BE49-F238E27FC236}">
                <a16:creationId xmlns:a16="http://schemas.microsoft.com/office/drawing/2014/main" id="{1728860A-1EA5-4C88-8EC3-518CC2A71F2E}"/>
              </a:ext>
            </a:extLst>
          </p:cNvPr>
          <p:cNvSpPr>
            <a:spLocks noGrp="1"/>
          </p:cNvSpPr>
          <p:nvPr>
            <p:ph type="body" sz="quarter" idx="11"/>
          </p:nvPr>
        </p:nvSpPr>
        <p:spPr>
          <a:xfrm>
            <a:off x="714231" y="1993900"/>
            <a:ext cx="10430019" cy="4324350"/>
          </a:xfrm>
          <a:prstGeom prst="rect">
            <a:avLst/>
          </a:prstGeom>
        </p:spPr>
        <p:txBody>
          <a:bodyPr/>
          <a:lstStyle>
            <a:lvl1pPr>
              <a:buClr>
                <a:srgbClr val="005599"/>
              </a:buClr>
              <a:buSzPct val="100000"/>
              <a:defRPr sz="2000">
                <a:solidFill>
                  <a:srgbClr val="505050"/>
                </a:solidFill>
              </a:defRPr>
            </a:lvl1pPr>
            <a:lvl2pPr>
              <a:buClr>
                <a:srgbClr val="005599"/>
              </a:buClr>
              <a:buSzPct val="100000"/>
              <a:defRPr sz="1800">
                <a:solidFill>
                  <a:srgbClr val="505050"/>
                </a:solidFill>
              </a:defRPr>
            </a:lvl2pPr>
            <a:lvl3pPr>
              <a:buClr>
                <a:srgbClr val="005599"/>
              </a:buClr>
              <a:buSzPct val="100000"/>
              <a:defRPr sz="1600">
                <a:solidFill>
                  <a:srgbClr val="505050"/>
                </a:solidFill>
              </a:defRPr>
            </a:lvl3pPr>
            <a:lvl4pPr>
              <a:buClr>
                <a:srgbClr val="005599"/>
              </a:buClr>
              <a:buSzPct val="100000"/>
              <a:defRPr sz="1400">
                <a:solidFill>
                  <a:srgbClr val="505050"/>
                </a:solidFill>
              </a:defRPr>
            </a:lvl4pPr>
            <a:lvl5pPr>
              <a:buClr>
                <a:srgbClr val="005599"/>
              </a:buClr>
              <a:buSzPct val="100000"/>
              <a:defRPr sz="1400">
                <a:solidFill>
                  <a:srgbClr val="505050"/>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670246602"/>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 Image Full Page">
    <p:bg>
      <p:bgPr>
        <a:blipFill>
          <a:blip r:embed="rId2">
            <a:alphaModFix amt="20000"/>
          </a:blip>
          <a:tile tx="-374650" ty="-374650" sx="90000" sy="90000" flip="none" algn="tl"/>
        </a:blipFill>
        <a:effectLst/>
      </p:bgPr>
    </p:bg>
    <p:spTree>
      <p:nvGrpSpPr>
        <p:cNvPr id="1" name=""/>
        <p:cNvGrpSpPr/>
        <p:nvPr/>
      </p:nvGrpSpPr>
      <p:grpSpPr>
        <a:xfrm>
          <a:off x="0" y="0"/>
          <a:ext cx="0" cy="0"/>
          <a:chOff x="0" y="0"/>
          <a:chExt cx="0" cy="0"/>
        </a:xfrm>
      </p:grpSpPr>
      <p:sp>
        <p:nvSpPr>
          <p:cNvPr id="14" name="Zástupný symbol obrázku 12">
            <a:extLst>
              <a:ext uri="{FF2B5EF4-FFF2-40B4-BE49-F238E27FC236}">
                <a16:creationId xmlns:a16="http://schemas.microsoft.com/office/drawing/2014/main" id="{777B77CE-704D-4DB1-8F7B-C15EC625655A}"/>
              </a:ext>
            </a:extLst>
          </p:cNvPr>
          <p:cNvSpPr>
            <a:spLocks noGrp="1"/>
          </p:cNvSpPr>
          <p:nvPr>
            <p:ph type="pic" sz="quarter" idx="12"/>
          </p:nvPr>
        </p:nvSpPr>
        <p:spPr>
          <a:xfrm>
            <a:off x="358439" y="1320800"/>
            <a:ext cx="11473199" cy="5537200"/>
          </a:xfrm>
          <a:prstGeom prst="rect">
            <a:avLst/>
          </a:prstGeom>
        </p:spPr>
        <p:txBody>
          <a:bodyPr/>
          <a:lstStyle/>
          <a:p>
            <a:endParaRPr lang="cs-CZ"/>
          </a:p>
        </p:txBody>
      </p:sp>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6559" y="360000"/>
            <a:ext cx="1045441" cy="60619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714231" y="443547"/>
            <a:ext cx="8986659" cy="452854"/>
          </a:xfrm>
          <a:prstGeom prst="rect">
            <a:avLst/>
          </a:prstGeom>
        </p:spPr>
        <p:txBody>
          <a:bodyPr/>
          <a:lstStyle>
            <a:lvl1pPr>
              <a:defRPr sz="3000" b="1">
                <a:solidFill>
                  <a:srgbClr val="005599"/>
                </a:solidFill>
              </a:defRPr>
            </a:lvl1pPr>
          </a:lstStyle>
          <a:p>
            <a:r>
              <a:rPr lang="cs-CZ" err="1"/>
              <a:t>Title</a:t>
            </a:r>
            <a:endParaRPr lang="cs-CZ"/>
          </a:p>
        </p:txBody>
      </p:sp>
    </p:spTree>
    <p:extLst>
      <p:ext uri="{BB962C8B-B14F-4D97-AF65-F5344CB8AC3E}">
        <p14:creationId xmlns:p14="http://schemas.microsoft.com/office/powerpoint/2010/main" val="1284390594"/>
      </p:ext>
    </p:extLst>
  </p:cSld>
  <p:clrMapOvr>
    <a:masterClrMapping/>
  </p:clrMapOvr>
  <p:transition spd="slow">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cxnSp>
        <p:nvCxnSpPr>
          <p:cNvPr id="5" name="Přímá spojovací čára 5"/>
          <p:cNvCxnSpPr/>
          <p:nvPr userDrawn="1"/>
        </p:nvCxnSpPr>
        <p:spPr>
          <a:xfrm>
            <a:off x="0" y="772584"/>
            <a:ext cx="10043584" cy="0"/>
          </a:xfrm>
          <a:prstGeom prst="line">
            <a:avLst/>
          </a:prstGeom>
          <a:ln>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12"/>
          <p:cNvSpPr/>
          <p:nvPr userDrawn="1"/>
        </p:nvSpPr>
        <p:spPr>
          <a:xfrm>
            <a:off x="0" y="6720419"/>
            <a:ext cx="12192000" cy="137583"/>
          </a:xfrm>
          <a:prstGeom prst="rect">
            <a:avLst/>
          </a:prstGeom>
          <a:gradFill flip="none" rotWithShape="1">
            <a:gsLst>
              <a:gs pos="0">
                <a:srgbClr val="1B75E3"/>
              </a:gs>
              <a:gs pos="50000">
                <a:schemeClr val="tx2">
                  <a:shade val="67500"/>
                  <a:satMod val="115000"/>
                </a:schemeClr>
              </a:gs>
              <a:gs pos="100000">
                <a:schemeClr val="tx2">
                  <a:shade val="100000"/>
                  <a:satMod val="115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auto">
              <a:spcBef>
                <a:spcPts val="0"/>
              </a:spcBef>
              <a:spcAft>
                <a:spcPts val="0"/>
              </a:spcAft>
              <a:defRPr/>
            </a:pPr>
            <a:endParaRPr lang="en-US" sz="2400"/>
          </a:p>
        </p:txBody>
      </p:sp>
      <p:sp>
        <p:nvSpPr>
          <p:cNvPr id="17" name="Content Placeholder 3"/>
          <p:cNvSpPr>
            <a:spLocks noGrp="1"/>
          </p:cNvSpPr>
          <p:nvPr>
            <p:ph idx="1"/>
          </p:nvPr>
        </p:nvSpPr>
        <p:spPr>
          <a:xfrm>
            <a:off x="1429775" y="2457449"/>
            <a:ext cx="9285607" cy="3575051"/>
          </a:xfrm>
        </p:spPr>
        <p:txBody>
          <a:bodyPr rtlCol="0">
            <a:noAutofit/>
          </a:bodyPr>
          <a:lstStyle>
            <a:lvl1pPr>
              <a:defRPr sz="2133"/>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8" name="Text Placeholder 4"/>
          <p:cNvSpPr>
            <a:spLocks noGrp="1"/>
          </p:cNvSpPr>
          <p:nvPr>
            <p:ph type="body" sz="quarter" idx="10"/>
          </p:nvPr>
        </p:nvSpPr>
        <p:spPr>
          <a:xfrm>
            <a:off x="1429774" y="1695451"/>
            <a:ext cx="9285607" cy="373684"/>
          </a:xfrm>
        </p:spPr>
        <p:txBody>
          <a:bodyPr/>
          <a:lstStyle>
            <a:lvl1pPr>
              <a:defRPr b="1">
                <a:solidFill>
                  <a:srgbClr val="004E97"/>
                </a:solidFill>
              </a:defRPr>
            </a:lvl1pPr>
          </a:lstStyle>
          <a:p>
            <a:pPr lvl="0"/>
            <a:r>
              <a:rPr lang="cs-CZ"/>
              <a:t>Klepnutím lze upravit styly předlohy textu.</a:t>
            </a:r>
          </a:p>
        </p:txBody>
      </p:sp>
      <p:sp>
        <p:nvSpPr>
          <p:cNvPr id="23" name="Nadpis 1"/>
          <p:cNvSpPr>
            <a:spLocks noGrp="1"/>
          </p:cNvSpPr>
          <p:nvPr>
            <p:ph type="title"/>
          </p:nvPr>
        </p:nvSpPr>
        <p:spPr>
          <a:xfrm>
            <a:off x="609600" y="0"/>
            <a:ext cx="9433984" cy="807720"/>
          </a:xfrm>
        </p:spPr>
        <p:txBody>
          <a:bodyPr/>
          <a:lstStyle>
            <a:lvl1pPr>
              <a:defRPr b="1">
                <a:solidFill>
                  <a:srgbClr val="005596"/>
                </a:solidFill>
                <a:latin typeface="Tahoma" pitchFamily="34" charset="0"/>
                <a:ea typeface="Tahoma" pitchFamily="34" charset="0"/>
                <a:cs typeface="Tahoma" pitchFamily="34" charset="0"/>
              </a:defRPr>
            </a:lvl1pPr>
          </a:lstStyle>
          <a:p>
            <a:r>
              <a:rPr lang="cs-CZ"/>
              <a:t>Klepnutím lze upravit styl předlohy nadpisů.</a:t>
            </a:r>
          </a:p>
        </p:txBody>
      </p:sp>
      <p:pic>
        <p:nvPicPr>
          <p:cNvPr id="8" name="Picture 2" descr="C:\Users\Nozicka\Desktop\logo_02.png"/>
          <p:cNvPicPr>
            <a:picLocks noChangeAspect="1" noChangeArrowheads="1"/>
          </p:cNvPicPr>
          <p:nvPr userDrawn="1"/>
        </p:nvPicPr>
        <p:blipFill rotWithShape="1">
          <a:blip r:embed="rId2" cstate="print"/>
          <a:srcRect b="17970"/>
          <a:stretch/>
        </p:blipFill>
        <p:spPr bwMode="auto">
          <a:xfrm>
            <a:off x="10700139" y="131659"/>
            <a:ext cx="1232780" cy="558297"/>
          </a:xfrm>
          <a:prstGeom prst="rect">
            <a:avLst/>
          </a:prstGeom>
          <a:noFill/>
        </p:spPr>
      </p:pic>
    </p:spTree>
    <p:extLst>
      <p:ext uri="{BB962C8B-B14F-4D97-AF65-F5344CB8AC3E}">
        <p14:creationId xmlns:p14="http://schemas.microsoft.com/office/powerpoint/2010/main" val="11863528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g Text + 3 values + 3 Comments">
    <p:spTree>
      <p:nvGrpSpPr>
        <p:cNvPr id="1" name=""/>
        <p:cNvGrpSpPr/>
        <p:nvPr/>
      </p:nvGrpSpPr>
      <p:grpSpPr>
        <a:xfrm>
          <a:off x="0" y="0"/>
          <a:ext cx="0" cy="0"/>
          <a:chOff x="0" y="0"/>
          <a:chExt cx="0" cy="0"/>
        </a:xfrm>
      </p:grpSpPr>
      <p:sp>
        <p:nvSpPr>
          <p:cNvPr id="9" name="Zástupný text 5">
            <a:extLst>
              <a:ext uri="{FF2B5EF4-FFF2-40B4-BE49-F238E27FC236}">
                <a16:creationId xmlns:a16="http://schemas.microsoft.com/office/drawing/2014/main" id="{819C97B2-C5E3-4276-A700-B7C1188833BD}"/>
              </a:ext>
            </a:extLst>
          </p:cNvPr>
          <p:cNvSpPr>
            <a:spLocks noGrp="1"/>
          </p:cNvSpPr>
          <p:nvPr>
            <p:ph type="body" sz="quarter" idx="11"/>
          </p:nvPr>
        </p:nvSpPr>
        <p:spPr>
          <a:xfrm>
            <a:off x="1025526" y="885701"/>
            <a:ext cx="10140948" cy="1588127"/>
          </a:xfrm>
        </p:spPr>
        <p:txBody>
          <a:bodyPr anchor="b">
            <a:noAutofit/>
          </a:bodyPr>
          <a:lstStyle>
            <a:lvl1pPr algn="l">
              <a:lnSpc>
                <a:spcPct val="100000"/>
              </a:lnSpc>
              <a:defRPr sz="4000" b="1">
                <a:solidFill>
                  <a:schemeClr val="tx2"/>
                </a:solidFill>
                <a:latin typeface="+mj-lt"/>
              </a:defRPr>
            </a:lvl1pPr>
          </a:lstStyle>
          <a:p>
            <a:pPr lvl="0"/>
            <a:r>
              <a:rPr lang="cs-CZ" dirty="0"/>
              <a:t>Po kliknutí můžete upravovat styly textu v předloze</a:t>
            </a:r>
          </a:p>
        </p:txBody>
      </p:sp>
      <p:sp>
        <p:nvSpPr>
          <p:cNvPr id="14" name="Zástupný text 8">
            <a:extLst>
              <a:ext uri="{FF2B5EF4-FFF2-40B4-BE49-F238E27FC236}">
                <a16:creationId xmlns:a16="http://schemas.microsoft.com/office/drawing/2014/main" id="{A24509AC-3298-462D-BE33-849F4492BAB5}"/>
              </a:ext>
            </a:extLst>
          </p:cNvPr>
          <p:cNvSpPr>
            <a:spLocks noGrp="1"/>
          </p:cNvSpPr>
          <p:nvPr>
            <p:ph type="body" sz="quarter" idx="12"/>
          </p:nvPr>
        </p:nvSpPr>
        <p:spPr>
          <a:xfrm>
            <a:off x="1017587"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Zástupný text 8">
            <a:extLst>
              <a:ext uri="{FF2B5EF4-FFF2-40B4-BE49-F238E27FC236}">
                <a16:creationId xmlns:a16="http://schemas.microsoft.com/office/drawing/2014/main" id="{021681EB-9D73-48BF-BEE2-56F9697D6B45}"/>
              </a:ext>
            </a:extLst>
          </p:cNvPr>
          <p:cNvSpPr>
            <a:spLocks noGrp="1"/>
          </p:cNvSpPr>
          <p:nvPr>
            <p:ph type="body" sz="quarter" idx="19"/>
          </p:nvPr>
        </p:nvSpPr>
        <p:spPr>
          <a:xfrm>
            <a:off x="4464264"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8">
            <a:extLst>
              <a:ext uri="{FF2B5EF4-FFF2-40B4-BE49-F238E27FC236}">
                <a16:creationId xmlns:a16="http://schemas.microsoft.com/office/drawing/2014/main" id="{85614EBB-A678-4595-B79F-14102DA8B70D}"/>
              </a:ext>
            </a:extLst>
          </p:cNvPr>
          <p:cNvSpPr>
            <a:spLocks noGrp="1"/>
          </p:cNvSpPr>
          <p:nvPr>
            <p:ph type="body" sz="quarter" idx="21"/>
          </p:nvPr>
        </p:nvSpPr>
        <p:spPr>
          <a:xfrm>
            <a:off x="7910944" y="4771166"/>
            <a:ext cx="3263468" cy="140103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4" name="Zástupný text 3">
            <a:extLst>
              <a:ext uri="{FF2B5EF4-FFF2-40B4-BE49-F238E27FC236}">
                <a16:creationId xmlns:a16="http://schemas.microsoft.com/office/drawing/2014/main" id="{9FC90E2E-9EC8-439D-B52D-A83307200806}"/>
              </a:ext>
            </a:extLst>
          </p:cNvPr>
          <p:cNvSpPr>
            <a:spLocks noGrp="1"/>
          </p:cNvSpPr>
          <p:nvPr>
            <p:ph type="body" sz="quarter" idx="22"/>
          </p:nvPr>
        </p:nvSpPr>
        <p:spPr>
          <a:xfrm>
            <a:off x="1025525" y="2606675"/>
            <a:ext cx="3255963" cy="2005013"/>
          </a:xfrm>
        </p:spPr>
        <p:txBody>
          <a:bodyPr anchor="ctr">
            <a:normAutofit/>
          </a:bodyPr>
          <a:lstStyle>
            <a:lvl1pPr algn="ctr">
              <a:defRPr sz="4000" b="1">
                <a:solidFill>
                  <a:schemeClr val="bg1"/>
                </a:solidFill>
              </a:defRPr>
            </a:lvl1pPr>
          </a:lstStyle>
          <a:p>
            <a:pPr lvl="0"/>
            <a:endParaRPr lang="cs-CZ" dirty="0"/>
          </a:p>
        </p:txBody>
      </p:sp>
      <p:sp>
        <p:nvSpPr>
          <p:cNvPr id="25" name="Zástupný text 3">
            <a:extLst>
              <a:ext uri="{FF2B5EF4-FFF2-40B4-BE49-F238E27FC236}">
                <a16:creationId xmlns:a16="http://schemas.microsoft.com/office/drawing/2014/main" id="{B52D92B4-79A7-401C-A69F-06FBE2DA0680}"/>
              </a:ext>
            </a:extLst>
          </p:cNvPr>
          <p:cNvSpPr>
            <a:spLocks noGrp="1"/>
          </p:cNvSpPr>
          <p:nvPr>
            <p:ph type="body" sz="quarter" idx="23"/>
          </p:nvPr>
        </p:nvSpPr>
        <p:spPr>
          <a:xfrm>
            <a:off x="4478195" y="2606582"/>
            <a:ext cx="3255963" cy="2005013"/>
          </a:xfrm>
        </p:spPr>
        <p:txBody>
          <a:bodyPr anchor="ctr">
            <a:normAutofit/>
          </a:bodyPr>
          <a:lstStyle>
            <a:lvl1pPr algn="ctr">
              <a:defRPr sz="4000" b="1">
                <a:solidFill>
                  <a:schemeClr val="bg1"/>
                </a:solidFill>
              </a:defRPr>
            </a:lvl1pPr>
          </a:lstStyle>
          <a:p>
            <a:pPr lvl="0"/>
            <a:endParaRPr lang="cs-CZ" dirty="0"/>
          </a:p>
        </p:txBody>
      </p:sp>
      <p:sp>
        <p:nvSpPr>
          <p:cNvPr id="26" name="Zástupný text 3">
            <a:extLst>
              <a:ext uri="{FF2B5EF4-FFF2-40B4-BE49-F238E27FC236}">
                <a16:creationId xmlns:a16="http://schemas.microsoft.com/office/drawing/2014/main" id="{E5429546-6080-4BE8-B6EA-3AE5988EC750}"/>
              </a:ext>
            </a:extLst>
          </p:cNvPr>
          <p:cNvSpPr>
            <a:spLocks noGrp="1"/>
          </p:cNvSpPr>
          <p:nvPr>
            <p:ph type="body" sz="quarter" idx="24"/>
          </p:nvPr>
        </p:nvSpPr>
        <p:spPr>
          <a:xfrm>
            <a:off x="7903005" y="2606581"/>
            <a:ext cx="3255963" cy="2005013"/>
          </a:xfrm>
        </p:spPr>
        <p:txBody>
          <a:bodyPr anchor="ctr">
            <a:normAutofit/>
          </a:bodyPr>
          <a:lstStyle>
            <a:lvl1pPr algn="ctr">
              <a:defRPr sz="4000" b="1">
                <a:solidFill>
                  <a:schemeClr val="bg1"/>
                </a:solidFill>
              </a:defRPr>
            </a:lvl1pPr>
          </a:lstStyle>
          <a:p>
            <a:pPr lvl="0"/>
            <a:endParaRPr lang="cs-CZ" dirty="0"/>
          </a:p>
        </p:txBody>
      </p:sp>
    </p:spTree>
    <p:extLst>
      <p:ext uri="{BB962C8B-B14F-4D97-AF65-F5344CB8AC3E}">
        <p14:creationId xmlns:p14="http://schemas.microsoft.com/office/powerpoint/2010/main" val="72907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Images + 2 Paragraphs">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noFill/>
        </p:spPr>
        <p:txBody>
          <a:bodyPr wrap="square">
            <a:noAutofit/>
          </a:bodyPr>
          <a:lstStyle/>
          <a:p>
            <a:endParaRPr lang="en-US" dirty="0"/>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noFill/>
        </p:spPr>
        <p:txBody>
          <a:bodyPr wrap="square">
            <a:noAutofit/>
          </a:bodyPr>
          <a:lstStyle/>
          <a:p>
            <a:endParaRPr lang="en-US" dirty="0"/>
          </a:p>
        </p:txBody>
      </p:sp>
      <p:sp>
        <p:nvSpPr>
          <p:cNvPr id="13" name="Zástupný text 5">
            <a:extLst>
              <a:ext uri="{FF2B5EF4-FFF2-40B4-BE49-F238E27FC236}">
                <a16:creationId xmlns:a16="http://schemas.microsoft.com/office/drawing/2014/main" id="{E244D7A5-90D8-499C-BE40-CDF504962FA5}"/>
              </a:ext>
            </a:extLst>
          </p:cNvPr>
          <p:cNvSpPr>
            <a:spLocks noGrp="1"/>
          </p:cNvSpPr>
          <p:nvPr>
            <p:ph type="body" sz="quarter" idx="11"/>
          </p:nvPr>
        </p:nvSpPr>
        <p:spPr>
          <a:xfrm>
            <a:off x="6099176" y="4305919"/>
            <a:ext cx="50724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4" name="Zástupný text 8">
            <a:extLst>
              <a:ext uri="{FF2B5EF4-FFF2-40B4-BE49-F238E27FC236}">
                <a16:creationId xmlns:a16="http://schemas.microsoft.com/office/drawing/2014/main" id="{29964C33-4AB1-4976-8AAA-3244BA9F4468}"/>
              </a:ext>
            </a:extLst>
          </p:cNvPr>
          <p:cNvSpPr>
            <a:spLocks noGrp="1"/>
          </p:cNvSpPr>
          <p:nvPr>
            <p:ph type="body" sz="quarter" idx="15"/>
          </p:nvPr>
        </p:nvSpPr>
        <p:spPr>
          <a:xfrm>
            <a:off x="6099174" y="4911958"/>
            <a:ext cx="5072399" cy="137392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8">
            <a:extLst>
              <a:ext uri="{FF2B5EF4-FFF2-40B4-BE49-F238E27FC236}">
                <a16:creationId xmlns:a16="http://schemas.microsoft.com/office/drawing/2014/main" id="{D9C5F6A8-9706-427B-AA37-6C2DAE613CCD}"/>
              </a:ext>
            </a:extLst>
          </p:cNvPr>
          <p:cNvSpPr>
            <a:spLocks noGrp="1"/>
          </p:cNvSpPr>
          <p:nvPr>
            <p:ph type="body" sz="quarter" idx="16"/>
          </p:nvPr>
        </p:nvSpPr>
        <p:spPr>
          <a:xfrm>
            <a:off x="1026775" y="2369010"/>
            <a:ext cx="4054813" cy="174706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3EDDA4C3-C0A9-4177-93A5-609A7128DB10}"/>
              </a:ext>
            </a:extLst>
          </p:cNvPr>
          <p:cNvSpPr>
            <a:spLocks noGrp="1"/>
          </p:cNvSpPr>
          <p:nvPr>
            <p:ph type="body" sz="quarter" idx="17"/>
          </p:nvPr>
        </p:nvSpPr>
        <p:spPr>
          <a:xfrm>
            <a:off x="1026775" y="906624"/>
            <a:ext cx="4054813"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Tree>
    <p:extLst>
      <p:ext uri="{BB962C8B-B14F-4D97-AF65-F5344CB8AC3E}">
        <p14:creationId xmlns:p14="http://schemas.microsoft.com/office/powerpoint/2010/main" val="4118006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aragraphs + 2 Images Crossed">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noFill/>
        </p:spPr>
        <p:txBody>
          <a:bodyPr wrap="square">
            <a:noAutofit/>
          </a:bodyPr>
          <a:lstStyle/>
          <a:p>
            <a:endParaRPr lang="en-US" dirty="0"/>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noFill/>
        </p:spPr>
        <p:txBody>
          <a:bodyPr wrap="square">
            <a:noAutofit/>
          </a:bodyPr>
          <a:lstStyle/>
          <a:p>
            <a:endParaRPr lang="en-US" dirty="0"/>
          </a:p>
        </p:txBody>
      </p:sp>
      <p:sp>
        <p:nvSpPr>
          <p:cNvPr id="14" name="Zástupný text 5">
            <a:extLst>
              <a:ext uri="{FF2B5EF4-FFF2-40B4-BE49-F238E27FC236}">
                <a16:creationId xmlns:a16="http://schemas.microsoft.com/office/drawing/2014/main" id="{CF16FF0C-5498-45F7-BCFC-40AD66A43466}"/>
              </a:ext>
            </a:extLst>
          </p:cNvPr>
          <p:cNvSpPr>
            <a:spLocks noGrp="1"/>
          </p:cNvSpPr>
          <p:nvPr>
            <p:ph type="body" sz="quarter" idx="11"/>
          </p:nvPr>
        </p:nvSpPr>
        <p:spPr>
          <a:xfrm>
            <a:off x="6599572" y="3823528"/>
            <a:ext cx="4572003"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8" name="Zástupný text 5">
            <a:extLst>
              <a:ext uri="{FF2B5EF4-FFF2-40B4-BE49-F238E27FC236}">
                <a16:creationId xmlns:a16="http://schemas.microsoft.com/office/drawing/2014/main" id="{620F3A65-E611-47CB-9BA4-5E12A958E64A}"/>
              </a:ext>
            </a:extLst>
          </p:cNvPr>
          <p:cNvSpPr>
            <a:spLocks noGrp="1"/>
          </p:cNvSpPr>
          <p:nvPr>
            <p:ph type="body" sz="quarter" idx="16"/>
          </p:nvPr>
        </p:nvSpPr>
        <p:spPr>
          <a:xfrm>
            <a:off x="1020764" y="1025471"/>
            <a:ext cx="4572003"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9" name="Zástupný text 8">
            <a:extLst>
              <a:ext uri="{FF2B5EF4-FFF2-40B4-BE49-F238E27FC236}">
                <a16:creationId xmlns:a16="http://schemas.microsoft.com/office/drawing/2014/main" id="{5EDCC215-6023-4FE0-9648-926656823C34}"/>
              </a:ext>
            </a:extLst>
          </p:cNvPr>
          <p:cNvSpPr>
            <a:spLocks noGrp="1"/>
          </p:cNvSpPr>
          <p:nvPr>
            <p:ph type="body" sz="quarter" idx="17"/>
          </p:nvPr>
        </p:nvSpPr>
        <p:spPr>
          <a:xfrm>
            <a:off x="1020763" y="1631509"/>
            <a:ext cx="4572002" cy="18069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8">
            <a:extLst>
              <a:ext uri="{FF2B5EF4-FFF2-40B4-BE49-F238E27FC236}">
                <a16:creationId xmlns:a16="http://schemas.microsoft.com/office/drawing/2014/main" id="{8C5FD3A6-8A0F-42D8-AFB6-B6A2C78095E9}"/>
              </a:ext>
            </a:extLst>
          </p:cNvPr>
          <p:cNvSpPr>
            <a:spLocks noGrp="1"/>
          </p:cNvSpPr>
          <p:nvPr>
            <p:ph type="body" sz="quarter" idx="15"/>
          </p:nvPr>
        </p:nvSpPr>
        <p:spPr>
          <a:xfrm>
            <a:off x="6599570" y="4429566"/>
            <a:ext cx="4570415" cy="18069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777512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aragraphs + 3 Images">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noFill/>
        </p:spPr>
        <p:txBody>
          <a:bodyPr wrap="square">
            <a:noAutofit/>
          </a:bodyPr>
          <a:lstStyle>
            <a:lvl1pPr>
              <a:defRPr lang="en-US" dirty="0"/>
            </a:lvl1pPr>
          </a:lstStyle>
          <a:p>
            <a:endParaRPr lang="en-US" dirty="0"/>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noFill/>
        </p:spPr>
        <p:txBody>
          <a:bodyPr wrap="square">
            <a:noAutofit/>
          </a:bodyPr>
          <a:lstStyle/>
          <a:p>
            <a:endParaRPr lang="en-US" dirty="0"/>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noFill/>
        </p:spPr>
        <p:txBody>
          <a:bodyPr wrap="square">
            <a:noAutofit/>
          </a:bodyPr>
          <a:lstStyle/>
          <a:p>
            <a:endParaRPr lang="en-US" dirty="0"/>
          </a:p>
        </p:txBody>
      </p:sp>
      <p:sp>
        <p:nvSpPr>
          <p:cNvPr id="18" name="Zástupný text 5">
            <a:extLst>
              <a:ext uri="{FF2B5EF4-FFF2-40B4-BE49-F238E27FC236}">
                <a16:creationId xmlns:a16="http://schemas.microsoft.com/office/drawing/2014/main" id="{229D379C-FAD6-413B-B0AD-294E41B8837D}"/>
              </a:ext>
            </a:extLst>
          </p:cNvPr>
          <p:cNvSpPr>
            <a:spLocks noGrp="1"/>
          </p:cNvSpPr>
          <p:nvPr>
            <p:ph type="body" sz="quarter" idx="17"/>
          </p:nvPr>
        </p:nvSpPr>
        <p:spPr>
          <a:xfrm>
            <a:off x="962024" y="3409950"/>
            <a:ext cx="31242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9" name="Zástupný text 8">
            <a:extLst>
              <a:ext uri="{FF2B5EF4-FFF2-40B4-BE49-F238E27FC236}">
                <a16:creationId xmlns:a16="http://schemas.microsoft.com/office/drawing/2014/main" id="{29B5538D-C642-4E54-B9ED-748D78CF6E59}"/>
              </a:ext>
            </a:extLst>
          </p:cNvPr>
          <p:cNvSpPr>
            <a:spLocks noGrp="1"/>
          </p:cNvSpPr>
          <p:nvPr>
            <p:ph type="body" sz="quarter" idx="18"/>
          </p:nvPr>
        </p:nvSpPr>
        <p:spPr>
          <a:xfrm>
            <a:off x="962023" y="4015988"/>
            <a:ext cx="3124200" cy="1641861"/>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5">
            <a:extLst>
              <a:ext uri="{FF2B5EF4-FFF2-40B4-BE49-F238E27FC236}">
                <a16:creationId xmlns:a16="http://schemas.microsoft.com/office/drawing/2014/main" id="{A9383129-3DC3-4E92-A969-97349C9F9C23}"/>
              </a:ext>
            </a:extLst>
          </p:cNvPr>
          <p:cNvSpPr>
            <a:spLocks noGrp="1"/>
          </p:cNvSpPr>
          <p:nvPr>
            <p:ph type="body" sz="quarter" idx="11"/>
          </p:nvPr>
        </p:nvSpPr>
        <p:spPr>
          <a:xfrm>
            <a:off x="962025" y="781050"/>
            <a:ext cx="3124199"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1" name="Zástupný text 8">
            <a:extLst>
              <a:ext uri="{FF2B5EF4-FFF2-40B4-BE49-F238E27FC236}">
                <a16:creationId xmlns:a16="http://schemas.microsoft.com/office/drawing/2014/main" id="{B63452E8-DCAA-4062-AD3F-78368CEAF1DC}"/>
              </a:ext>
            </a:extLst>
          </p:cNvPr>
          <p:cNvSpPr>
            <a:spLocks noGrp="1"/>
          </p:cNvSpPr>
          <p:nvPr>
            <p:ph type="body" sz="quarter" idx="12"/>
          </p:nvPr>
        </p:nvSpPr>
        <p:spPr>
          <a:xfrm>
            <a:off x="962024" y="1387088"/>
            <a:ext cx="3124199" cy="1832361"/>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4239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Paragraphs + 3 Images">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712974" y="3638550"/>
            <a:ext cx="6061537" cy="2587319"/>
          </a:xfrm>
          <a:prstGeom prst="round2SameRect">
            <a:avLst>
              <a:gd name="adj1" fmla="val 6511"/>
              <a:gd name="adj2" fmla="val 0"/>
            </a:avLst>
          </a:prstGeom>
          <a:noFill/>
        </p:spPr>
        <p:txBody>
          <a:bodyPr wrap="square">
            <a:noAutofit/>
          </a:bodyPr>
          <a:lstStyle>
            <a:lvl1pPr>
              <a:defRPr lang="en-US" dirty="0"/>
            </a:lvl1pPr>
          </a:lstStyle>
          <a:p>
            <a:endParaRPr lang="en-US" dirty="0"/>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7375024" y="3638550"/>
            <a:ext cx="4104000" cy="2587320"/>
          </a:xfrm>
          <a:prstGeom prst="round2DiagRect">
            <a:avLst>
              <a:gd name="adj1" fmla="val 0"/>
              <a:gd name="adj2" fmla="val 5859"/>
            </a:avLst>
          </a:prstGeom>
          <a:noFill/>
        </p:spPr>
        <p:txBody>
          <a:bodyPr wrap="square">
            <a:noAutofit/>
          </a:bodyPr>
          <a:lstStyle/>
          <a:p>
            <a:endParaRPr lang="en-US" dirty="0"/>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12974" y="632129"/>
            <a:ext cx="4104000" cy="2587319"/>
          </a:xfrm>
          <a:prstGeom prst="round2DiagRect">
            <a:avLst>
              <a:gd name="adj1" fmla="val 5957"/>
              <a:gd name="adj2" fmla="val 0"/>
            </a:avLst>
          </a:prstGeom>
          <a:noFill/>
        </p:spPr>
        <p:txBody>
          <a:bodyPr wrap="square">
            <a:noAutofit/>
          </a:bodyPr>
          <a:lstStyle/>
          <a:p>
            <a:endParaRPr lang="en-US" dirty="0"/>
          </a:p>
        </p:txBody>
      </p:sp>
      <p:sp>
        <p:nvSpPr>
          <p:cNvPr id="11" name="Freeform 8">
            <a:extLst>
              <a:ext uri="{FF2B5EF4-FFF2-40B4-BE49-F238E27FC236}">
                <a16:creationId xmlns:a16="http://schemas.microsoft.com/office/drawing/2014/main" id="{59C629FA-5B94-423F-988D-9EE3FE11B5F2}"/>
              </a:ext>
            </a:extLst>
          </p:cNvPr>
          <p:cNvSpPr>
            <a:spLocks noGrp="1"/>
          </p:cNvSpPr>
          <p:nvPr>
            <p:ph type="pic" sz="quarter" idx="17"/>
          </p:nvPr>
        </p:nvSpPr>
        <p:spPr>
          <a:xfrm>
            <a:off x="5417487" y="632129"/>
            <a:ext cx="6061537" cy="2587320"/>
          </a:xfrm>
          <a:prstGeom prst="round2SameRect">
            <a:avLst>
              <a:gd name="adj1" fmla="val 6511"/>
              <a:gd name="adj2" fmla="val 0"/>
            </a:avLst>
          </a:prstGeom>
          <a:noFill/>
        </p:spPr>
        <p:txBody>
          <a:bodyPr wrap="square">
            <a:noAutofit/>
          </a:bodyPr>
          <a:lstStyle>
            <a:lvl1pPr>
              <a:defRPr lang="en-US" dirty="0"/>
            </a:lvl1pPr>
          </a:lstStyle>
          <a:p>
            <a:endParaRPr lang="en-US" dirty="0"/>
          </a:p>
        </p:txBody>
      </p:sp>
    </p:spTree>
    <p:extLst>
      <p:ext uri="{BB962C8B-B14F-4D97-AF65-F5344CB8AC3E}">
        <p14:creationId xmlns:p14="http://schemas.microsoft.com/office/powerpoint/2010/main" val="247006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nside Big Image + 1 Paragraph">
    <p:spTree>
      <p:nvGrpSpPr>
        <p:cNvPr id="1" name=""/>
        <p:cNvGrpSpPr/>
        <p:nvPr/>
      </p:nvGrpSpPr>
      <p:grpSpPr>
        <a:xfrm>
          <a:off x="0" y="0"/>
          <a:ext cx="0" cy="0"/>
          <a:chOff x="0" y="0"/>
          <a:chExt cx="0" cy="0"/>
        </a:xfrm>
      </p:grpSpPr>
      <p:sp>
        <p:nvSpPr>
          <p:cNvPr id="7" name="Zástupný symbol obrázku 6">
            <a:extLst>
              <a:ext uri="{FF2B5EF4-FFF2-40B4-BE49-F238E27FC236}">
                <a16:creationId xmlns:a16="http://schemas.microsoft.com/office/drawing/2014/main" id="{D50E54E1-9150-4485-82BE-FC8B1CC02D7C}"/>
              </a:ext>
            </a:extLst>
          </p:cNvPr>
          <p:cNvSpPr>
            <a:spLocks noGrp="1"/>
          </p:cNvSpPr>
          <p:nvPr>
            <p:ph type="pic" sz="quarter" idx="11"/>
          </p:nvPr>
        </p:nvSpPr>
        <p:spPr>
          <a:xfrm>
            <a:off x="0" y="388735"/>
            <a:ext cx="7113588" cy="6080530"/>
          </a:xfrm>
          <a:custGeom>
            <a:avLst/>
            <a:gdLst>
              <a:gd name="connsiteX0" fmla="*/ 0 w 7113588"/>
              <a:gd name="connsiteY0" fmla="*/ 0 h 6080530"/>
              <a:gd name="connsiteX1" fmla="*/ 6958291 w 7113588"/>
              <a:gd name="connsiteY1" fmla="*/ 0 h 6080530"/>
              <a:gd name="connsiteX2" fmla="*/ 7113588 w 7113588"/>
              <a:gd name="connsiteY2" fmla="*/ 155297 h 6080530"/>
              <a:gd name="connsiteX3" fmla="*/ 7113588 w 7113588"/>
              <a:gd name="connsiteY3" fmla="*/ 5925233 h 6080530"/>
              <a:gd name="connsiteX4" fmla="*/ 6958291 w 7113588"/>
              <a:gd name="connsiteY4" fmla="*/ 6080530 h 6080530"/>
              <a:gd name="connsiteX5" fmla="*/ 0 w 7113588"/>
              <a:gd name="connsiteY5"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3588" h="6080530">
                <a:moveTo>
                  <a:pt x="0" y="0"/>
                </a:moveTo>
                <a:lnTo>
                  <a:pt x="6958291" y="0"/>
                </a:lnTo>
                <a:cubicBezTo>
                  <a:pt x="7044059" y="0"/>
                  <a:pt x="7113588" y="69529"/>
                  <a:pt x="7113588" y="155297"/>
                </a:cubicBezTo>
                <a:lnTo>
                  <a:pt x="7113588" y="5925233"/>
                </a:lnTo>
                <a:cubicBezTo>
                  <a:pt x="7113588" y="6011001"/>
                  <a:pt x="7044059" y="6080530"/>
                  <a:pt x="6958291" y="6080530"/>
                </a:cubicBezTo>
                <a:lnTo>
                  <a:pt x="0" y="6080530"/>
                </a:lnTo>
                <a:close/>
              </a:path>
            </a:pathLst>
          </a:custGeom>
          <a:solidFill>
            <a:schemeClr val="bg1">
              <a:lumMod val="75000"/>
            </a:schemeClr>
          </a:solidFill>
        </p:spPr>
        <p:txBody>
          <a:bodyPr wrap="square">
            <a:noAutofit/>
          </a:bodyPr>
          <a:lstStyle>
            <a:lvl1pPr>
              <a:defRPr/>
            </a:lvl1pPr>
          </a:lstStyle>
          <a:p>
            <a:endParaRPr lang="en-US" dirty="0"/>
          </a:p>
        </p:txBody>
      </p:sp>
      <p:sp>
        <p:nvSpPr>
          <p:cNvPr id="10" name="Zástupný text 5">
            <a:extLst>
              <a:ext uri="{FF2B5EF4-FFF2-40B4-BE49-F238E27FC236}">
                <a16:creationId xmlns:a16="http://schemas.microsoft.com/office/drawing/2014/main" id="{19198054-5CC7-4CCE-A102-ED5C40BBC9B7}"/>
              </a:ext>
            </a:extLst>
          </p:cNvPr>
          <p:cNvSpPr>
            <a:spLocks noGrp="1"/>
          </p:cNvSpPr>
          <p:nvPr>
            <p:ph type="body" sz="quarter" idx="12"/>
          </p:nvPr>
        </p:nvSpPr>
        <p:spPr>
          <a:xfrm>
            <a:off x="7754355" y="2432535"/>
            <a:ext cx="341087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1" name="Zástupný text 8">
            <a:extLst>
              <a:ext uri="{FF2B5EF4-FFF2-40B4-BE49-F238E27FC236}">
                <a16:creationId xmlns:a16="http://schemas.microsoft.com/office/drawing/2014/main" id="{94856BBE-D0E7-47E6-98CC-57C8986F725B}"/>
              </a:ext>
            </a:extLst>
          </p:cNvPr>
          <p:cNvSpPr>
            <a:spLocks noGrp="1"/>
          </p:cNvSpPr>
          <p:nvPr>
            <p:ph type="body" sz="quarter" idx="15"/>
          </p:nvPr>
        </p:nvSpPr>
        <p:spPr>
          <a:xfrm>
            <a:off x="7754353" y="3038574"/>
            <a:ext cx="3410871" cy="194525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2" name="Zástupný text 5">
            <a:extLst>
              <a:ext uri="{FF2B5EF4-FFF2-40B4-BE49-F238E27FC236}">
                <a16:creationId xmlns:a16="http://schemas.microsoft.com/office/drawing/2014/main" id="{99B896D9-ADB1-40EA-B062-6FFF928CDB04}"/>
              </a:ext>
            </a:extLst>
          </p:cNvPr>
          <p:cNvSpPr>
            <a:spLocks noGrp="1"/>
          </p:cNvSpPr>
          <p:nvPr>
            <p:ph type="body" sz="quarter" idx="17"/>
          </p:nvPr>
        </p:nvSpPr>
        <p:spPr>
          <a:xfrm>
            <a:off x="1026775" y="2950837"/>
            <a:ext cx="4054813" cy="1060364"/>
          </a:xfrm>
        </p:spPr>
        <p:txBody>
          <a:bodyPr anchor="ctr">
            <a:noAutofit/>
          </a:bodyPr>
          <a:lstStyle>
            <a:lvl1pPr algn="l">
              <a:lnSpc>
                <a:spcPct val="100000"/>
              </a:lnSpc>
              <a:defRPr sz="4000" b="1">
                <a:solidFill>
                  <a:schemeClr val="bg1"/>
                </a:solidFill>
                <a:latin typeface="+mj-lt"/>
              </a:defRPr>
            </a:lvl1pPr>
          </a:lstStyle>
          <a:p>
            <a:pPr lvl="0"/>
            <a:endParaRPr lang="cs-CZ" dirty="0"/>
          </a:p>
        </p:txBody>
      </p:sp>
    </p:spTree>
    <p:extLst>
      <p:ext uri="{BB962C8B-B14F-4D97-AF65-F5344CB8AC3E}">
        <p14:creationId xmlns:p14="http://schemas.microsoft.com/office/powerpoint/2010/main" val="49833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mage + Title + 1 Paragraph">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E796F23-7746-432E-8639-E4CE99057834}"/>
              </a:ext>
            </a:extLst>
          </p:cNvPr>
          <p:cNvSpPr>
            <a:spLocks noGrp="1"/>
          </p:cNvSpPr>
          <p:nvPr>
            <p:ph type="pic" sz="quarter" idx="12"/>
          </p:nvPr>
        </p:nvSpPr>
        <p:spPr>
          <a:xfrm>
            <a:off x="0" y="388735"/>
            <a:ext cx="5943622"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
        <p:nvSpPr>
          <p:cNvPr id="10" name="Zástupný text 5">
            <a:extLst>
              <a:ext uri="{FF2B5EF4-FFF2-40B4-BE49-F238E27FC236}">
                <a16:creationId xmlns:a16="http://schemas.microsoft.com/office/drawing/2014/main" id="{BE265198-2D03-4AFA-B818-7FE2A0C6A5BE}"/>
              </a:ext>
            </a:extLst>
          </p:cNvPr>
          <p:cNvSpPr>
            <a:spLocks noGrp="1"/>
          </p:cNvSpPr>
          <p:nvPr>
            <p:ph type="body" sz="quarter" idx="17"/>
          </p:nvPr>
        </p:nvSpPr>
        <p:spPr>
          <a:xfrm>
            <a:off x="6629400" y="2525070"/>
            <a:ext cx="4592263"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1" name="Zástupný text 8">
            <a:extLst>
              <a:ext uri="{FF2B5EF4-FFF2-40B4-BE49-F238E27FC236}">
                <a16:creationId xmlns:a16="http://schemas.microsoft.com/office/drawing/2014/main" id="{22502053-16F2-44BD-8C1F-4E064C6E2233}"/>
              </a:ext>
            </a:extLst>
          </p:cNvPr>
          <p:cNvSpPr>
            <a:spLocks noGrp="1"/>
          </p:cNvSpPr>
          <p:nvPr>
            <p:ph type="body" sz="quarter" idx="18"/>
          </p:nvPr>
        </p:nvSpPr>
        <p:spPr>
          <a:xfrm>
            <a:off x="6629400" y="3908629"/>
            <a:ext cx="4590733" cy="192927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60025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rst Page">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C382514-3760-4C19-BE4E-E6A4EE28E9FD}"/>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0" t="12496" r="1" b="12525"/>
          <a:stretch/>
        </p:blipFill>
        <p:spPr>
          <a:xfrm>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399270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mage + Title + 2 Paragraphs">
    <p:spTree>
      <p:nvGrpSpPr>
        <p:cNvPr id="1" name=""/>
        <p:cNvGrpSpPr/>
        <p:nvPr/>
      </p:nvGrpSpPr>
      <p:grpSpPr>
        <a:xfrm>
          <a:off x="0" y="0"/>
          <a:ext cx="0" cy="0"/>
          <a:chOff x="0" y="0"/>
          <a:chExt cx="0" cy="0"/>
        </a:xfrm>
      </p:grpSpPr>
      <p:sp>
        <p:nvSpPr>
          <p:cNvPr id="8" name="Zástupný text 5">
            <a:extLst>
              <a:ext uri="{FF2B5EF4-FFF2-40B4-BE49-F238E27FC236}">
                <a16:creationId xmlns:a16="http://schemas.microsoft.com/office/drawing/2014/main" id="{E7F60752-A576-4E2C-86F4-8ADBDAD35CB4}"/>
              </a:ext>
            </a:extLst>
          </p:cNvPr>
          <p:cNvSpPr>
            <a:spLocks noGrp="1"/>
          </p:cNvSpPr>
          <p:nvPr>
            <p:ph type="body" sz="quarter" idx="17"/>
          </p:nvPr>
        </p:nvSpPr>
        <p:spPr>
          <a:xfrm>
            <a:off x="6522491" y="1511610"/>
            <a:ext cx="465350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1" name="Zástupný text 5">
            <a:extLst>
              <a:ext uri="{FF2B5EF4-FFF2-40B4-BE49-F238E27FC236}">
                <a16:creationId xmlns:a16="http://schemas.microsoft.com/office/drawing/2014/main" id="{6D01EE3C-2BFF-4647-9751-6C608AB95ECA}"/>
              </a:ext>
            </a:extLst>
          </p:cNvPr>
          <p:cNvSpPr>
            <a:spLocks noGrp="1"/>
          </p:cNvSpPr>
          <p:nvPr>
            <p:ph type="body" sz="quarter" idx="12"/>
          </p:nvPr>
        </p:nvSpPr>
        <p:spPr>
          <a:xfrm>
            <a:off x="6516687" y="4824243"/>
            <a:ext cx="4659311"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2" name="Zástupný text 8">
            <a:extLst>
              <a:ext uri="{FF2B5EF4-FFF2-40B4-BE49-F238E27FC236}">
                <a16:creationId xmlns:a16="http://schemas.microsoft.com/office/drawing/2014/main" id="{F6336525-BFBE-4355-9950-E6889B4BAE43}"/>
              </a:ext>
            </a:extLst>
          </p:cNvPr>
          <p:cNvSpPr>
            <a:spLocks noGrp="1"/>
          </p:cNvSpPr>
          <p:nvPr>
            <p:ph type="body" sz="quarter" idx="15"/>
          </p:nvPr>
        </p:nvSpPr>
        <p:spPr>
          <a:xfrm>
            <a:off x="6516685" y="5430282"/>
            <a:ext cx="4659313" cy="8633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6" name="Zástupný text 8">
            <a:extLst>
              <a:ext uri="{FF2B5EF4-FFF2-40B4-BE49-F238E27FC236}">
                <a16:creationId xmlns:a16="http://schemas.microsoft.com/office/drawing/2014/main" id="{B78B76FC-B782-47D0-A16E-E7CF2FF72ACF}"/>
              </a:ext>
            </a:extLst>
          </p:cNvPr>
          <p:cNvSpPr>
            <a:spLocks noGrp="1"/>
          </p:cNvSpPr>
          <p:nvPr>
            <p:ph type="body" sz="quarter" idx="18"/>
          </p:nvPr>
        </p:nvSpPr>
        <p:spPr>
          <a:xfrm>
            <a:off x="6515099" y="2719494"/>
            <a:ext cx="4659313" cy="192927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7" name="Picture Placeholder 3">
            <a:extLst>
              <a:ext uri="{FF2B5EF4-FFF2-40B4-BE49-F238E27FC236}">
                <a16:creationId xmlns:a16="http://schemas.microsoft.com/office/drawing/2014/main" id="{FAE050A6-6A4B-4ADD-998C-DD76DA765C76}"/>
              </a:ext>
            </a:extLst>
          </p:cNvPr>
          <p:cNvSpPr>
            <a:spLocks noGrp="1"/>
          </p:cNvSpPr>
          <p:nvPr>
            <p:ph type="pic" sz="quarter" idx="19"/>
          </p:nvPr>
        </p:nvSpPr>
        <p:spPr>
          <a:xfrm>
            <a:off x="0" y="388735"/>
            <a:ext cx="5943622"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Tree>
    <p:extLst>
      <p:ext uri="{BB962C8B-B14F-4D97-AF65-F5344CB8AC3E}">
        <p14:creationId xmlns:p14="http://schemas.microsoft.com/office/powerpoint/2010/main" val="1933572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Paragraphs + Imag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noFill/>
        </p:spPr>
        <p:txBody>
          <a:bodyPr wrap="square">
            <a:noAutofit/>
          </a:bodyPr>
          <a:lstStyle/>
          <a:p>
            <a:endParaRPr lang="en-US"/>
          </a:p>
        </p:txBody>
      </p:sp>
      <p:sp>
        <p:nvSpPr>
          <p:cNvPr id="6" name="Zástupný text 5">
            <a:extLst>
              <a:ext uri="{FF2B5EF4-FFF2-40B4-BE49-F238E27FC236}">
                <a16:creationId xmlns:a16="http://schemas.microsoft.com/office/drawing/2014/main" id="{AE2D7767-FF04-479F-8B5C-F2A4791EE15F}"/>
              </a:ext>
            </a:extLst>
          </p:cNvPr>
          <p:cNvSpPr>
            <a:spLocks noGrp="1"/>
          </p:cNvSpPr>
          <p:nvPr>
            <p:ph type="body" sz="quarter" idx="17"/>
          </p:nvPr>
        </p:nvSpPr>
        <p:spPr>
          <a:xfrm>
            <a:off x="1026775" y="2368636"/>
            <a:ext cx="4054813"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5" name="Zástupný text 5">
            <a:extLst>
              <a:ext uri="{FF2B5EF4-FFF2-40B4-BE49-F238E27FC236}">
                <a16:creationId xmlns:a16="http://schemas.microsoft.com/office/drawing/2014/main" id="{73418C1F-DA91-4DDD-8E35-B2111AA963F1}"/>
              </a:ext>
            </a:extLst>
          </p:cNvPr>
          <p:cNvSpPr>
            <a:spLocks noGrp="1"/>
          </p:cNvSpPr>
          <p:nvPr>
            <p:ph type="body" sz="quarter" idx="11"/>
          </p:nvPr>
        </p:nvSpPr>
        <p:spPr>
          <a:xfrm>
            <a:off x="1026777" y="3865268"/>
            <a:ext cx="4866026"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6" name="Zástupný text 8">
            <a:extLst>
              <a:ext uri="{FF2B5EF4-FFF2-40B4-BE49-F238E27FC236}">
                <a16:creationId xmlns:a16="http://schemas.microsoft.com/office/drawing/2014/main" id="{366895D8-3D3B-4DEC-9DDE-4D050036479A}"/>
              </a:ext>
            </a:extLst>
          </p:cNvPr>
          <p:cNvSpPr>
            <a:spLocks noGrp="1"/>
          </p:cNvSpPr>
          <p:nvPr>
            <p:ph type="body" sz="quarter" idx="15"/>
          </p:nvPr>
        </p:nvSpPr>
        <p:spPr>
          <a:xfrm>
            <a:off x="1026775" y="4471307"/>
            <a:ext cx="4866025" cy="137392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7" name="Zástupný text 5">
            <a:extLst>
              <a:ext uri="{FF2B5EF4-FFF2-40B4-BE49-F238E27FC236}">
                <a16:creationId xmlns:a16="http://schemas.microsoft.com/office/drawing/2014/main" id="{9D0FAAFA-A7F6-4D19-894D-B50205154618}"/>
              </a:ext>
            </a:extLst>
          </p:cNvPr>
          <p:cNvSpPr>
            <a:spLocks noGrp="1"/>
          </p:cNvSpPr>
          <p:nvPr>
            <p:ph type="body" sz="quarter" idx="18"/>
          </p:nvPr>
        </p:nvSpPr>
        <p:spPr>
          <a:xfrm>
            <a:off x="6196175" y="3865268"/>
            <a:ext cx="4866026"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8" name="Zástupný text 8">
            <a:extLst>
              <a:ext uri="{FF2B5EF4-FFF2-40B4-BE49-F238E27FC236}">
                <a16:creationId xmlns:a16="http://schemas.microsoft.com/office/drawing/2014/main" id="{6417EC4A-7379-4FA2-9327-618B0C35DB97}"/>
              </a:ext>
            </a:extLst>
          </p:cNvPr>
          <p:cNvSpPr>
            <a:spLocks noGrp="1"/>
          </p:cNvSpPr>
          <p:nvPr>
            <p:ph type="body" sz="quarter" idx="19"/>
          </p:nvPr>
        </p:nvSpPr>
        <p:spPr>
          <a:xfrm>
            <a:off x="6196173" y="4471307"/>
            <a:ext cx="4866025" cy="137392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1995520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aragraphs + Big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noFill/>
        </p:spPr>
        <p:txBody>
          <a:bodyPr wrap="square">
            <a:noAutofit/>
          </a:bodyPr>
          <a:lstStyle/>
          <a:p>
            <a:endParaRPr lang="en-US"/>
          </a:p>
        </p:txBody>
      </p:sp>
      <p:sp>
        <p:nvSpPr>
          <p:cNvPr id="17" name="Zástupný text 5">
            <a:extLst>
              <a:ext uri="{FF2B5EF4-FFF2-40B4-BE49-F238E27FC236}">
                <a16:creationId xmlns:a16="http://schemas.microsoft.com/office/drawing/2014/main" id="{6CB028F3-EEA2-4216-BB55-97366A80AB2F}"/>
              </a:ext>
            </a:extLst>
          </p:cNvPr>
          <p:cNvSpPr>
            <a:spLocks noGrp="1"/>
          </p:cNvSpPr>
          <p:nvPr>
            <p:ph type="body" sz="quarter" idx="12"/>
          </p:nvPr>
        </p:nvSpPr>
        <p:spPr>
          <a:xfrm>
            <a:off x="1019175" y="2570296"/>
            <a:ext cx="40640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8" name="Zástupný text 8">
            <a:extLst>
              <a:ext uri="{FF2B5EF4-FFF2-40B4-BE49-F238E27FC236}">
                <a16:creationId xmlns:a16="http://schemas.microsoft.com/office/drawing/2014/main" id="{1EB8740E-B55A-4931-AF5C-A5B56EF495F4}"/>
              </a:ext>
            </a:extLst>
          </p:cNvPr>
          <p:cNvSpPr>
            <a:spLocks noGrp="1"/>
          </p:cNvSpPr>
          <p:nvPr>
            <p:ph type="body" sz="quarter" idx="15"/>
          </p:nvPr>
        </p:nvSpPr>
        <p:spPr>
          <a:xfrm>
            <a:off x="1019173" y="3176335"/>
            <a:ext cx="4063999" cy="1301079"/>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8">
            <a:extLst>
              <a:ext uri="{FF2B5EF4-FFF2-40B4-BE49-F238E27FC236}">
                <a16:creationId xmlns:a16="http://schemas.microsoft.com/office/drawing/2014/main" id="{2EDA9018-1745-4CFC-B2CF-EB789361E3D7}"/>
              </a:ext>
            </a:extLst>
          </p:cNvPr>
          <p:cNvSpPr>
            <a:spLocks noGrp="1"/>
          </p:cNvSpPr>
          <p:nvPr>
            <p:ph type="body" sz="quarter" idx="16"/>
          </p:nvPr>
        </p:nvSpPr>
        <p:spPr>
          <a:xfrm>
            <a:off x="1019173" y="548845"/>
            <a:ext cx="4063999" cy="184597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749AD0A1-19B0-41A7-BF91-E6004915CB2A}"/>
              </a:ext>
            </a:extLst>
          </p:cNvPr>
          <p:cNvSpPr>
            <a:spLocks noGrp="1"/>
          </p:cNvSpPr>
          <p:nvPr>
            <p:ph type="body" sz="quarter" idx="17"/>
          </p:nvPr>
        </p:nvSpPr>
        <p:spPr>
          <a:xfrm>
            <a:off x="1019175" y="4652889"/>
            <a:ext cx="40640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2" name="Zástupný text 8">
            <a:extLst>
              <a:ext uri="{FF2B5EF4-FFF2-40B4-BE49-F238E27FC236}">
                <a16:creationId xmlns:a16="http://schemas.microsoft.com/office/drawing/2014/main" id="{ABE9C076-15F4-4A49-A1AC-00876AD23212}"/>
              </a:ext>
            </a:extLst>
          </p:cNvPr>
          <p:cNvSpPr>
            <a:spLocks noGrp="1"/>
          </p:cNvSpPr>
          <p:nvPr>
            <p:ph type="body" sz="quarter" idx="18"/>
          </p:nvPr>
        </p:nvSpPr>
        <p:spPr>
          <a:xfrm>
            <a:off x="1019173" y="5258929"/>
            <a:ext cx="4063999" cy="1102482"/>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172430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mage + 3 Paragrap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2B47DBD-EAD9-4B92-BBDB-358F6A7A2344}"/>
              </a:ext>
            </a:extLst>
          </p:cNvPr>
          <p:cNvSpPr>
            <a:spLocks noGrp="1"/>
          </p:cNvSpPr>
          <p:nvPr>
            <p:ph type="pic" sz="quarter" idx="13"/>
          </p:nvPr>
        </p:nvSpPr>
        <p:spPr>
          <a:xfrm>
            <a:off x="0" y="388735"/>
            <a:ext cx="5420226" cy="6080530"/>
          </a:xfrm>
          <a:custGeom>
            <a:avLst/>
            <a:gdLst>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152378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8" fmla="*/ 0 w 6096000"/>
              <a:gd name="connsiteY8" fmla="*/ 152378 h 6080530"/>
              <a:gd name="connsiteX0" fmla="*/ 0 w 6096000"/>
              <a:gd name="connsiteY0" fmla="*/ 5928152 h 6080530"/>
              <a:gd name="connsiteX1" fmla="*/ 152378 w 6096000"/>
              <a:gd name="connsiteY1" fmla="*/ 0 h 6080530"/>
              <a:gd name="connsiteX2" fmla="*/ 5943622 w 6096000"/>
              <a:gd name="connsiteY2" fmla="*/ 0 h 6080530"/>
              <a:gd name="connsiteX3" fmla="*/ 6096000 w 6096000"/>
              <a:gd name="connsiteY3" fmla="*/ 152378 h 6080530"/>
              <a:gd name="connsiteX4" fmla="*/ 6096000 w 6096000"/>
              <a:gd name="connsiteY4" fmla="*/ 5928152 h 6080530"/>
              <a:gd name="connsiteX5" fmla="*/ 5943622 w 6096000"/>
              <a:gd name="connsiteY5" fmla="*/ 6080530 h 6080530"/>
              <a:gd name="connsiteX6" fmla="*/ 152378 w 6096000"/>
              <a:gd name="connsiteY6" fmla="*/ 6080530 h 6080530"/>
              <a:gd name="connsiteX7" fmla="*/ 0 w 6096000"/>
              <a:gd name="connsiteY7" fmla="*/ 5928152 h 6080530"/>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723905 w 6667527"/>
              <a:gd name="connsiteY0" fmla="*/ 6530939 h 6981348"/>
              <a:gd name="connsiteX1" fmla="*/ 723905 w 6667527"/>
              <a:gd name="connsiteY1" fmla="*/ 450409 h 6981348"/>
              <a:gd name="connsiteX2" fmla="*/ 6515149 w 6667527"/>
              <a:gd name="connsiteY2" fmla="*/ 450409 h 6981348"/>
              <a:gd name="connsiteX3" fmla="*/ 6667527 w 6667527"/>
              <a:gd name="connsiteY3" fmla="*/ 602787 h 6981348"/>
              <a:gd name="connsiteX4" fmla="*/ 6667527 w 6667527"/>
              <a:gd name="connsiteY4" fmla="*/ 6378561 h 6981348"/>
              <a:gd name="connsiteX5" fmla="*/ 6515149 w 6667527"/>
              <a:gd name="connsiteY5" fmla="*/ 6530939 h 6981348"/>
              <a:gd name="connsiteX6" fmla="*/ 723905 w 6667527"/>
              <a:gd name="connsiteY6" fmla="*/ 6530939 h 6981348"/>
              <a:gd name="connsiteX0" fmla="*/ 426175 w 6369797"/>
              <a:gd name="connsiteY0" fmla="*/ 6530939 h 6981348"/>
              <a:gd name="connsiteX1" fmla="*/ 426175 w 6369797"/>
              <a:gd name="connsiteY1" fmla="*/ 450409 h 6981348"/>
              <a:gd name="connsiteX2" fmla="*/ 6217419 w 6369797"/>
              <a:gd name="connsiteY2" fmla="*/ 450409 h 6981348"/>
              <a:gd name="connsiteX3" fmla="*/ 6369797 w 6369797"/>
              <a:gd name="connsiteY3" fmla="*/ 602787 h 6981348"/>
              <a:gd name="connsiteX4" fmla="*/ 6369797 w 6369797"/>
              <a:gd name="connsiteY4" fmla="*/ 6378561 h 6981348"/>
              <a:gd name="connsiteX5" fmla="*/ 6217419 w 6369797"/>
              <a:gd name="connsiteY5" fmla="*/ 6530939 h 6981348"/>
              <a:gd name="connsiteX6" fmla="*/ 426175 w 6369797"/>
              <a:gd name="connsiteY6" fmla="*/ 6530939 h 6981348"/>
              <a:gd name="connsiteX0" fmla="*/ 426175 w 6369797"/>
              <a:gd name="connsiteY0" fmla="*/ 6530939 h 6530939"/>
              <a:gd name="connsiteX1" fmla="*/ 426175 w 6369797"/>
              <a:gd name="connsiteY1" fmla="*/ 450409 h 6530939"/>
              <a:gd name="connsiteX2" fmla="*/ 6217419 w 6369797"/>
              <a:gd name="connsiteY2" fmla="*/ 450409 h 6530939"/>
              <a:gd name="connsiteX3" fmla="*/ 6369797 w 6369797"/>
              <a:gd name="connsiteY3" fmla="*/ 602787 h 6530939"/>
              <a:gd name="connsiteX4" fmla="*/ 6369797 w 6369797"/>
              <a:gd name="connsiteY4" fmla="*/ 6378561 h 6530939"/>
              <a:gd name="connsiteX5" fmla="*/ 6217419 w 6369797"/>
              <a:gd name="connsiteY5" fmla="*/ 6530939 h 6530939"/>
              <a:gd name="connsiteX6" fmla="*/ 426175 w 6369797"/>
              <a:gd name="connsiteY6" fmla="*/ 6530939 h 6530939"/>
              <a:gd name="connsiteX0" fmla="*/ 15 w 5943637"/>
              <a:gd name="connsiteY0" fmla="*/ 6702526 h 6702526"/>
              <a:gd name="connsiteX1" fmla="*/ 15 w 5943637"/>
              <a:gd name="connsiteY1" fmla="*/ 621996 h 6702526"/>
              <a:gd name="connsiteX2" fmla="*/ 5791259 w 5943637"/>
              <a:gd name="connsiteY2" fmla="*/ 621996 h 6702526"/>
              <a:gd name="connsiteX3" fmla="*/ 5943637 w 5943637"/>
              <a:gd name="connsiteY3" fmla="*/ 774374 h 6702526"/>
              <a:gd name="connsiteX4" fmla="*/ 5943637 w 5943637"/>
              <a:gd name="connsiteY4" fmla="*/ 6550148 h 6702526"/>
              <a:gd name="connsiteX5" fmla="*/ 5791259 w 5943637"/>
              <a:gd name="connsiteY5" fmla="*/ 6702526 h 6702526"/>
              <a:gd name="connsiteX6" fmla="*/ 15 w 5943637"/>
              <a:gd name="connsiteY6" fmla="*/ 6702526 h 6702526"/>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 name="connsiteX0" fmla="*/ 0 w 5943622"/>
              <a:gd name="connsiteY0" fmla="*/ 6080530 h 6080530"/>
              <a:gd name="connsiteX1" fmla="*/ 0 w 5943622"/>
              <a:gd name="connsiteY1" fmla="*/ 0 h 6080530"/>
              <a:gd name="connsiteX2" fmla="*/ 5791244 w 5943622"/>
              <a:gd name="connsiteY2" fmla="*/ 0 h 6080530"/>
              <a:gd name="connsiteX3" fmla="*/ 5943622 w 5943622"/>
              <a:gd name="connsiteY3" fmla="*/ 152378 h 6080530"/>
              <a:gd name="connsiteX4" fmla="*/ 5943622 w 5943622"/>
              <a:gd name="connsiteY4" fmla="*/ 5928152 h 6080530"/>
              <a:gd name="connsiteX5" fmla="*/ 5791244 w 5943622"/>
              <a:gd name="connsiteY5" fmla="*/ 6080530 h 6080530"/>
              <a:gd name="connsiteX6" fmla="*/ 0 w 5943622"/>
              <a:gd name="connsiteY6"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22" h="6080530">
                <a:moveTo>
                  <a:pt x="0" y="6080530"/>
                </a:moveTo>
                <a:cubicBezTo>
                  <a:pt x="3168" y="4282883"/>
                  <a:pt x="9518" y="1311872"/>
                  <a:pt x="0" y="0"/>
                </a:cubicBezTo>
                <a:lnTo>
                  <a:pt x="5791244" y="0"/>
                </a:lnTo>
                <a:cubicBezTo>
                  <a:pt x="5875400" y="0"/>
                  <a:pt x="5943622" y="68222"/>
                  <a:pt x="5943622" y="152378"/>
                </a:cubicBezTo>
                <a:lnTo>
                  <a:pt x="5943622" y="5928152"/>
                </a:lnTo>
                <a:cubicBezTo>
                  <a:pt x="5943622" y="6012308"/>
                  <a:pt x="5875400" y="6080530"/>
                  <a:pt x="5791244" y="6080530"/>
                </a:cubicBezTo>
                <a:lnTo>
                  <a:pt x="0" y="6080530"/>
                </a:lnTo>
                <a:close/>
              </a:path>
            </a:pathLst>
          </a:custGeom>
          <a:noFill/>
        </p:spPr>
        <p:txBody>
          <a:bodyPr wrap="square">
            <a:noAutofit/>
          </a:bodyPr>
          <a:lstStyle/>
          <a:p>
            <a:endParaRPr lang="en-US" dirty="0"/>
          </a:p>
        </p:txBody>
      </p:sp>
      <p:sp>
        <p:nvSpPr>
          <p:cNvPr id="15" name="Zástupný text 5">
            <a:extLst>
              <a:ext uri="{FF2B5EF4-FFF2-40B4-BE49-F238E27FC236}">
                <a16:creationId xmlns:a16="http://schemas.microsoft.com/office/drawing/2014/main" id="{C7C7ED6D-98DB-4C7E-95A7-B5B76358E36B}"/>
              </a:ext>
            </a:extLst>
          </p:cNvPr>
          <p:cNvSpPr>
            <a:spLocks noGrp="1"/>
          </p:cNvSpPr>
          <p:nvPr>
            <p:ph type="body" sz="quarter" idx="12"/>
          </p:nvPr>
        </p:nvSpPr>
        <p:spPr>
          <a:xfrm>
            <a:off x="6094413" y="1242052"/>
            <a:ext cx="5081586"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6" name="Zástupný text 8">
            <a:extLst>
              <a:ext uri="{FF2B5EF4-FFF2-40B4-BE49-F238E27FC236}">
                <a16:creationId xmlns:a16="http://schemas.microsoft.com/office/drawing/2014/main" id="{74632AF3-BCE1-442F-9651-62771CBB41D6}"/>
              </a:ext>
            </a:extLst>
          </p:cNvPr>
          <p:cNvSpPr>
            <a:spLocks noGrp="1"/>
          </p:cNvSpPr>
          <p:nvPr>
            <p:ph type="body" sz="quarter" idx="15"/>
          </p:nvPr>
        </p:nvSpPr>
        <p:spPr>
          <a:xfrm>
            <a:off x="6094411" y="1848091"/>
            <a:ext cx="5081588" cy="8633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5">
            <a:extLst>
              <a:ext uri="{FF2B5EF4-FFF2-40B4-BE49-F238E27FC236}">
                <a16:creationId xmlns:a16="http://schemas.microsoft.com/office/drawing/2014/main" id="{184CA120-2A27-44D8-8FCF-2A202272A8F3}"/>
              </a:ext>
            </a:extLst>
          </p:cNvPr>
          <p:cNvSpPr>
            <a:spLocks noGrp="1"/>
          </p:cNvSpPr>
          <p:nvPr>
            <p:ph type="body" sz="quarter" idx="16"/>
          </p:nvPr>
        </p:nvSpPr>
        <p:spPr>
          <a:xfrm>
            <a:off x="6092824" y="2998003"/>
            <a:ext cx="5081586"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0" name="Zástupný text 8">
            <a:extLst>
              <a:ext uri="{FF2B5EF4-FFF2-40B4-BE49-F238E27FC236}">
                <a16:creationId xmlns:a16="http://schemas.microsoft.com/office/drawing/2014/main" id="{508E838C-BC3D-483B-A42B-E0BFCD72E182}"/>
              </a:ext>
            </a:extLst>
          </p:cNvPr>
          <p:cNvSpPr>
            <a:spLocks noGrp="1"/>
          </p:cNvSpPr>
          <p:nvPr>
            <p:ph type="body" sz="quarter" idx="17"/>
          </p:nvPr>
        </p:nvSpPr>
        <p:spPr>
          <a:xfrm>
            <a:off x="6092822" y="3604042"/>
            <a:ext cx="5081588" cy="8633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5" name="Zástupný text 5">
            <a:extLst>
              <a:ext uri="{FF2B5EF4-FFF2-40B4-BE49-F238E27FC236}">
                <a16:creationId xmlns:a16="http://schemas.microsoft.com/office/drawing/2014/main" id="{9200F9CF-3BF1-46AA-BEFA-D04AAB41ED2E}"/>
              </a:ext>
            </a:extLst>
          </p:cNvPr>
          <p:cNvSpPr>
            <a:spLocks noGrp="1"/>
          </p:cNvSpPr>
          <p:nvPr>
            <p:ph type="body" sz="quarter" idx="18"/>
          </p:nvPr>
        </p:nvSpPr>
        <p:spPr>
          <a:xfrm>
            <a:off x="6092824" y="4753954"/>
            <a:ext cx="5081586"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6" name="Zástupný text 8">
            <a:extLst>
              <a:ext uri="{FF2B5EF4-FFF2-40B4-BE49-F238E27FC236}">
                <a16:creationId xmlns:a16="http://schemas.microsoft.com/office/drawing/2014/main" id="{30D6F6F4-8DF7-4B32-B0DD-0BBDF7402B8B}"/>
              </a:ext>
            </a:extLst>
          </p:cNvPr>
          <p:cNvSpPr>
            <a:spLocks noGrp="1"/>
          </p:cNvSpPr>
          <p:nvPr>
            <p:ph type="body" sz="quarter" idx="19"/>
          </p:nvPr>
        </p:nvSpPr>
        <p:spPr>
          <a:xfrm>
            <a:off x="6092822" y="5359993"/>
            <a:ext cx="5081588" cy="86330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404076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ground Image + Title + 1 Paragraph">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noFill/>
        </p:spPr>
        <p:txBody>
          <a:bodyPr wrap="square">
            <a:noAutofit/>
          </a:bodyPr>
          <a:lstStyle/>
          <a:p>
            <a:endParaRPr lang="en-US"/>
          </a:p>
        </p:txBody>
      </p:sp>
      <p:sp>
        <p:nvSpPr>
          <p:cNvPr id="5" name="Zástupný text 5">
            <a:extLst>
              <a:ext uri="{FF2B5EF4-FFF2-40B4-BE49-F238E27FC236}">
                <a16:creationId xmlns:a16="http://schemas.microsoft.com/office/drawing/2014/main" id="{1EB56125-2C70-4117-9E38-9C17820FD1BC}"/>
              </a:ext>
            </a:extLst>
          </p:cNvPr>
          <p:cNvSpPr>
            <a:spLocks noGrp="1"/>
          </p:cNvSpPr>
          <p:nvPr>
            <p:ph type="body" sz="quarter" idx="17"/>
          </p:nvPr>
        </p:nvSpPr>
        <p:spPr>
          <a:xfrm>
            <a:off x="1722121" y="2368636"/>
            <a:ext cx="8747760" cy="1060364"/>
          </a:xfrm>
        </p:spPr>
        <p:txBody>
          <a:bodyPr anchor="ctr">
            <a:noAutofit/>
          </a:bodyPr>
          <a:lstStyle>
            <a:lvl1pPr algn="ctr">
              <a:lnSpc>
                <a:spcPct val="100000"/>
              </a:lnSpc>
              <a:defRPr sz="5400" b="1">
                <a:solidFill>
                  <a:schemeClr val="bg1"/>
                </a:solidFill>
                <a:latin typeface="+mj-lt"/>
              </a:defRPr>
            </a:lvl1pPr>
          </a:lstStyle>
          <a:p>
            <a:pPr lvl="0"/>
            <a:endParaRPr lang="cs-CZ" dirty="0"/>
          </a:p>
        </p:txBody>
      </p:sp>
      <p:sp>
        <p:nvSpPr>
          <p:cNvPr id="6" name="Zástupný text 8">
            <a:extLst>
              <a:ext uri="{FF2B5EF4-FFF2-40B4-BE49-F238E27FC236}">
                <a16:creationId xmlns:a16="http://schemas.microsoft.com/office/drawing/2014/main" id="{9EB51622-4559-4664-BFFE-FF8CE246480F}"/>
              </a:ext>
            </a:extLst>
          </p:cNvPr>
          <p:cNvSpPr>
            <a:spLocks noGrp="1"/>
          </p:cNvSpPr>
          <p:nvPr>
            <p:ph type="body" sz="quarter" idx="15"/>
          </p:nvPr>
        </p:nvSpPr>
        <p:spPr>
          <a:xfrm>
            <a:off x="1226821" y="4815839"/>
            <a:ext cx="9738360" cy="108735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stStyle>
          <a:p>
            <a:pPr lvl="0"/>
            <a:endParaRPr lang="cs-CZ" dirty="0"/>
          </a:p>
        </p:txBody>
      </p:sp>
    </p:spTree>
    <p:extLst>
      <p:ext uri="{BB962C8B-B14F-4D97-AF65-F5344CB8AC3E}">
        <p14:creationId xmlns:p14="http://schemas.microsoft.com/office/powerpoint/2010/main" val="1700848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3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no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no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75000"/>
            </a:schemeClr>
          </a:solidFill>
          <a:effectLst/>
        </p:spPr>
        <p:txBody>
          <a:bodyPr wrap="square">
            <a:noAutofit/>
          </a:bodyPr>
          <a:lstStyle/>
          <a:p>
            <a:endParaRPr lang="en-US" dirty="0"/>
          </a:p>
        </p:txBody>
      </p:sp>
      <p:sp>
        <p:nvSpPr>
          <p:cNvPr id="15" name="Zástupný text 5">
            <a:extLst>
              <a:ext uri="{FF2B5EF4-FFF2-40B4-BE49-F238E27FC236}">
                <a16:creationId xmlns:a16="http://schemas.microsoft.com/office/drawing/2014/main" id="{03498A06-742B-4FEB-A8A5-6C85ACCDAB3A}"/>
              </a:ext>
            </a:extLst>
          </p:cNvPr>
          <p:cNvSpPr>
            <a:spLocks noGrp="1"/>
          </p:cNvSpPr>
          <p:nvPr>
            <p:ph type="body" sz="quarter" idx="18"/>
          </p:nvPr>
        </p:nvSpPr>
        <p:spPr>
          <a:xfrm>
            <a:off x="954656" y="4390647"/>
            <a:ext cx="4120582" cy="1837746"/>
          </a:xfrm>
        </p:spPr>
        <p:txBody>
          <a:bodyPr anchor="t">
            <a:noAutofit/>
          </a:bodyPr>
          <a:lstStyle>
            <a:lvl1pPr algn="l">
              <a:lnSpc>
                <a:spcPct val="100000"/>
              </a:lnSpc>
              <a:defRPr sz="2000" b="0">
                <a:solidFill>
                  <a:schemeClr val="bg1"/>
                </a:solidFill>
                <a:latin typeface="+mn-lt"/>
              </a:defRPr>
            </a:lvl1pPr>
          </a:lstStyle>
          <a:p>
            <a:pPr lvl="0"/>
            <a:endParaRPr lang="cs-CZ" dirty="0"/>
          </a:p>
        </p:txBody>
      </p:sp>
      <p:sp>
        <p:nvSpPr>
          <p:cNvPr id="18" name="Zástupný text 5">
            <a:extLst>
              <a:ext uri="{FF2B5EF4-FFF2-40B4-BE49-F238E27FC236}">
                <a16:creationId xmlns:a16="http://schemas.microsoft.com/office/drawing/2014/main" id="{91189A30-DAA4-4F3D-8D29-91AD5D12105F}"/>
              </a:ext>
            </a:extLst>
          </p:cNvPr>
          <p:cNvSpPr>
            <a:spLocks noGrp="1"/>
          </p:cNvSpPr>
          <p:nvPr>
            <p:ph type="body" sz="quarter" idx="17"/>
          </p:nvPr>
        </p:nvSpPr>
        <p:spPr>
          <a:xfrm>
            <a:off x="954656" y="3031576"/>
            <a:ext cx="4120582" cy="1060364"/>
          </a:xfrm>
        </p:spPr>
        <p:txBody>
          <a:bodyPr anchor="b">
            <a:noAutofit/>
          </a:bodyPr>
          <a:lstStyle>
            <a:lvl1pPr algn="l">
              <a:lnSpc>
                <a:spcPct val="100000"/>
              </a:lnSpc>
              <a:defRPr sz="4000" b="1">
                <a:solidFill>
                  <a:schemeClr val="bg1"/>
                </a:solidFill>
                <a:latin typeface="+mj-lt"/>
              </a:defRPr>
            </a:lvl1pPr>
          </a:lstStyle>
          <a:p>
            <a:pPr lvl="0"/>
            <a:endParaRPr lang="cs-CZ" dirty="0"/>
          </a:p>
        </p:txBody>
      </p:sp>
    </p:spTree>
    <p:extLst>
      <p:ext uri="{BB962C8B-B14F-4D97-AF65-F5344CB8AC3E}">
        <p14:creationId xmlns:p14="http://schemas.microsoft.com/office/powerpoint/2010/main" val="1058464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 Title">
    <p:spTree>
      <p:nvGrpSpPr>
        <p:cNvPr id="1" name=""/>
        <p:cNvGrpSpPr/>
        <p:nvPr/>
      </p:nvGrpSpPr>
      <p:grpSpPr>
        <a:xfrm>
          <a:off x="0" y="0"/>
          <a:ext cx="0" cy="0"/>
          <a:chOff x="0" y="0"/>
          <a:chExt cx="0" cy="0"/>
        </a:xfrm>
      </p:grpSpPr>
      <p:sp>
        <p:nvSpPr>
          <p:cNvPr id="7" name="Volný tvar: obrazec 6">
            <a:extLst>
              <a:ext uri="{FF2B5EF4-FFF2-40B4-BE49-F238E27FC236}">
                <a16:creationId xmlns:a16="http://schemas.microsoft.com/office/drawing/2014/main" id="{555FDAE3-1A80-49BA-8749-4190CBEB2C54}"/>
              </a:ext>
            </a:extLst>
          </p:cNvPr>
          <p:cNvSpPr/>
          <p:nvPr userDrawn="1"/>
        </p:nvSpPr>
        <p:spPr>
          <a:xfrm>
            <a:off x="0" y="388735"/>
            <a:ext cx="4592176" cy="6080530"/>
          </a:xfrm>
          <a:custGeom>
            <a:avLst/>
            <a:gdLst>
              <a:gd name="connsiteX0" fmla="*/ 0 w 4592176"/>
              <a:gd name="connsiteY0" fmla="*/ 0 h 6080530"/>
              <a:gd name="connsiteX1" fmla="*/ 123713 w 4592176"/>
              <a:gd name="connsiteY1" fmla="*/ 0 h 6080530"/>
              <a:gd name="connsiteX2" fmla="*/ 2377440 w 4592176"/>
              <a:gd name="connsiteY2" fmla="*/ 0 h 6080530"/>
              <a:gd name="connsiteX3" fmla="*/ 4468463 w 4592176"/>
              <a:gd name="connsiteY3" fmla="*/ 0 h 6080530"/>
              <a:gd name="connsiteX4" fmla="*/ 4592176 w 4592176"/>
              <a:gd name="connsiteY4" fmla="*/ 123713 h 6080530"/>
              <a:gd name="connsiteX5" fmla="*/ 4592176 w 4592176"/>
              <a:gd name="connsiteY5" fmla="*/ 5956817 h 6080530"/>
              <a:gd name="connsiteX6" fmla="*/ 4468463 w 4592176"/>
              <a:gd name="connsiteY6" fmla="*/ 6080530 h 6080530"/>
              <a:gd name="connsiteX7" fmla="*/ 2377440 w 4592176"/>
              <a:gd name="connsiteY7" fmla="*/ 6080530 h 6080530"/>
              <a:gd name="connsiteX8" fmla="*/ 123713 w 4592176"/>
              <a:gd name="connsiteY8" fmla="*/ 6080530 h 6080530"/>
              <a:gd name="connsiteX9" fmla="*/ 0 w 4592176"/>
              <a:gd name="connsiteY9" fmla="*/ 6080530 h 6080530"/>
              <a:gd name="connsiteX10" fmla="*/ 0 w 4592176"/>
              <a:gd name="connsiteY10" fmla="*/ 5956817 h 6080530"/>
              <a:gd name="connsiteX11" fmla="*/ 0 w 4592176"/>
              <a:gd name="connsiteY11" fmla="*/ 123713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176" h="6080530">
                <a:moveTo>
                  <a:pt x="0" y="0"/>
                </a:moveTo>
                <a:lnTo>
                  <a:pt x="123713" y="0"/>
                </a:lnTo>
                <a:lnTo>
                  <a:pt x="2377440" y="0"/>
                </a:lnTo>
                <a:lnTo>
                  <a:pt x="4468463" y="0"/>
                </a:lnTo>
                <a:cubicBezTo>
                  <a:pt x="4536788" y="0"/>
                  <a:pt x="4592176" y="55388"/>
                  <a:pt x="4592176" y="123713"/>
                </a:cubicBezTo>
                <a:lnTo>
                  <a:pt x="4592176" y="5956817"/>
                </a:lnTo>
                <a:cubicBezTo>
                  <a:pt x="4592176" y="6025142"/>
                  <a:pt x="4536788" y="6080530"/>
                  <a:pt x="4468463" y="6080530"/>
                </a:cubicBezTo>
                <a:lnTo>
                  <a:pt x="2377440" y="6080530"/>
                </a:lnTo>
                <a:lnTo>
                  <a:pt x="123713" y="6080530"/>
                </a:lnTo>
                <a:lnTo>
                  <a:pt x="0" y="6080530"/>
                </a:lnTo>
                <a:lnTo>
                  <a:pt x="0" y="5956817"/>
                </a:lnTo>
                <a:lnTo>
                  <a:pt x="0" y="12371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Zástupný text 5">
            <a:extLst>
              <a:ext uri="{FF2B5EF4-FFF2-40B4-BE49-F238E27FC236}">
                <a16:creationId xmlns:a16="http://schemas.microsoft.com/office/drawing/2014/main" id="{3CB9E5EA-5A1C-4350-9442-EB7E796F03C4}"/>
              </a:ext>
            </a:extLst>
          </p:cNvPr>
          <p:cNvSpPr>
            <a:spLocks noGrp="1"/>
          </p:cNvSpPr>
          <p:nvPr>
            <p:ph type="body" sz="quarter" idx="17"/>
          </p:nvPr>
        </p:nvSpPr>
        <p:spPr>
          <a:xfrm>
            <a:off x="7115172" y="2898818"/>
            <a:ext cx="4059237" cy="1060364"/>
          </a:xfrm>
        </p:spPr>
        <p:txBody>
          <a:bodyPr anchor="ctr">
            <a:noAutofit/>
          </a:bodyPr>
          <a:lstStyle>
            <a:lvl1pPr algn="l">
              <a:lnSpc>
                <a:spcPct val="100000"/>
              </a:lnSpc>
              <a:defRPr sz="4000" b="1">
                <a:solidFill>
                  <a:schemeClr val="tx2"/>
                </a:solidFill>
                <a:latin typeface="+mj-lt"/>
              </a:defRPr>
            </a:lvl1pPr>
          </a:lstStyle>
          <a:p>
            <a:pPr lvl="0"/>
            <a:endParaRPr lang="cs-CZ" dirty="0"/>
          </a:p>
        </p:txBody>
      </p:sp>
    </p:spTree>
    <p:extLst>
      <p:ext uri="{BB962C8B-B14F-4D97-AF65-F5344CB8AC3E}">
        <p14:creationId xmlns:p14="http://schemas.microsoft.com/office/powerpoint/2010/main" val="1335387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ptop + 1 Paragraph">
    <p:spTree>
      <p:nvGrpSpPr>
        <p:cNvPr id="1" name=""/>
        <p:cNvGrpSpPr/>
        <p:nvPr/>
      </p:nvGrpSpPr>
      <p:grpSpPr>
        <a:xfrm>
          <a:off x="0" y="0"/>
          <a:ext cx="0" cy="0"/>
          <a:chOff x="0" y="0"/>
          <a:chExt cx="0" cy="0"/>
        </a:xfrm>
      </p:grpSpPr>
      <p:sp>
        <p:nvSpPr>
          <p:cNvPr id="7" name="Volný tvar: obrazec 6">
            <a:extLst>
              <a:ext uri="{FF2B5EF4-FFF2-40B4-BE49-F238E27FC236}">
                <a16:creationId xmlns:a16="http://schemas.microsoft.com/office/drawing/2014/main" id="{555FDAE3-1A80-49BA-8749-4190CBEB2C54}"/>
              </a:ext>
            </a:extLst>
          </p:cNvPr>
          <p:cNvSpPr/>
          <p:nvPr userDrawn="1"/>
        </p:nvSpPr>
        <p:spPr>
          <a:xfrm>
            <a:off x="0" y="388735"/>
            <a:ext cx="4592176" cy="6080530"/>
          </a:xfrm>
          <a:custGeom>
            <a:avLst/>
            <a:gdLst>
              <a:gd name="connsiteX0" fmla="*/ 0 w 4592176"/>
              <a:gd name="connsiteY0" fmla="*/ 0 h 6080530"/>
              <a:gd name="connsiteX1" fmla="*/ 123713 w 4592176"/>
              <a:gd name="connsiteY1" fmla="*/ 0 h 6080530"/>
              <a:gd name="connsiteX2" fmla="*/ 2377440 w 4592176"/>
              <a:gd name="connsiteY2" fmla="*/ 0 h 6080530"/>
              <a:gd name="connsiteX3" fmla="*/ 4468463 w 4592176"/>
              <a:gd name="connsiteY3" fmla="*/ 0 h 6080530"/>
              <a:gd name="connsiteX4" fmla="*/ 4592176 w 4592176"/>
              <a:gd name="connsiteY4" fmla="*/ 123713 h 6080530"/>
              <a:gd name="connsiteX5" fmla="*/ 4592176 w 4592176"/>
              <a:gd name="connsiteY5" fmla="*/ 5956817 h 6080530"/>
              <a:gd name="connsiteX6" fmla="*/ 4468463 w 4592176"/>
              <a:gd name="connsiteY6" fmla="*/ 6080530 h 6080530"/>
              <a:gd name="connsiteX7" fmla="*/ 2377440 w 4592176"/>
              <a:gd name="connsiteY7" fmla="*/ 6080530 h 6080530"/>
              <a:gd name="connsiteX8" fmla="*/ 123713 w 4592176"/>
              <a:gd name="connsiteY8" fmla="*/ 6080530 h 6080530"/>
              <a:gd name="connsiteX9" fmla="*/ 0 w 4592176"/>
              <a:gd name="connsiteY9" fmla="*/ 6080530 h 6080530"/>
              <a:gd name="connsiteX10" fmla="*/ 0 w 4592176"/>
              <a:gd name="connsiteY10" fmla="*/ 5956817 h 6080530"/>
              <a:gd name="connsiteX11" fmla="*/ 0 w 4592176"/>
              <a:gd name="connsiteY11" fmla="*/ 123713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2176" h="6080530">
                <a:moveTo>
                  <a:pt x="0" y="0"/>
                </a:moveTo>
                <a:lnTo>
                  <a:pt x="123713" y="0"/>
                </a:lnTo>
                <a:lnTo>
                  <a:pt x="2377440" y="0"/>
                </a:lnTo>
                <a:lnTo>
                  <a:pt x="4468463" y="0"/>
                </a:lnTo>
                <a:cubicBezTo>
                  <a:pt x="4536788" y="0"/>
                  <a:pt x="4592176" y="55388"/>
                  <a:pt x="4592176" y="123713"/>
                </a:cubicBezTo>
                <a:lnTo>
                  <a:pt x="4592176" y="5956817"/>
                </a:lnTo>
                <a:cubicBezTo>
                  <a:pt x="4592176" y="6025142"/>
                  <a:pt x="4536788" y="6080530"/>
                  <a:pt x="4468463" y="6080530"/>
                </a:cubicBezTo>
                <a:lnTo>
                  <a:pt x="2377440" y="6080530"/>
                </a:lnTo>
                <a:lnTo>
                  <a:pt x="123713" y="6080530"/>
                </a:lnTo>
                <a:lnTo>
                  <a:pt x="0" y="6080530"/>
                </a:lnTo>
                <a:lnTo>
                  <a:pt x="0" y="5956817"/>
                </a:lnTo>
                <a:lnTo>
                  <a:pt x="0" y="12371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Zástupný text 5">
            <a:extLst>
              <a:ext uri="{FF2B5EF4-FFF2-40B4-BE49-F238E27FC236}">
                <a16:creationId xmlns:a16="http://schemas.microsoft.com/office/drawing/2014/main" id="{CB994DE2-11FF-4315-B616-3C1E1B99977A}"/>
              </a:ext>
            </a:extLst>
          </p:cNvPr>
          <p:cNvSpPr>
            <a:spLocks noGrp="1"/>
          </p:cNvSpPr>
          <p:nvPr>
            <p:ph type="body" sz="quarter" idx="12"/>
          </p:nvPr>
        </p:nvSpPr>
        <p:spPr>
          <a:xfrm>
            <a:off x="8534402" y="1666025"/>
            <a:ext cx="3038657"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8" name="Zástupný text 8">
            <a:extLst>
              <a:ext uri="{FF2B5EF4-FFF2-40B4-BE49-F238E27FC236}">
                <a16:creationId xmlns:a16="http://schemas.microsoft.com/office/drawing/2014/main" id="{D386407B-6854-4528-9781-865F932A2238}"/>
              </a:ext>
            </a:extLst>
          </p:cNvPr>
          <p:cNvSpPr>
            <a:spLocks noGrp="1"/>
          </p:cNvSpPr>
          <p:nvPr>
            <p:ph type="body" sz="quarter" idx="15"/>
          </p:nvPr>
        </p:nvSpPr>
        <p:spPr>
          <a:xfrm>
            <a:off x="8534401" y="2281088"/>
            <a:ext cx="3038656" cy="286324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014070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 3 Paragrahps">
    <p:spTree>
      <p:nvGrpSpPr>
        <p:cNvPr id="1" name=""/>
        <p:cNvGrpSpPr/>
        <p:nvPr/>
      </p:nvGrpSpPr>
      <p:grpSpPr>
        <a:xfrm>
          <a:off x="0" y="0"/>
          <a:ext cx="0" cy="0"/>
          <a:chOff x="0" y="0"/>
          <a:chExt cx="0" cy="0"/>
        </a:xfrm>
      </p:grpSpPr>
      <p:sp>
        <p:nvSpPr>
          <p:cNvPr id="3" name="Rectangle 73">
            <a:extLst>
              <a:ext uri="{FF2B5EF4-FFF2-40B4-BE49-F238E27FC236}">
                <a16:creationId xmlns:a16="http://schemas.microsoft.com/office/drawing/2014/main" id="{562E32F3-F296-43BA-B961-04567CE8B0CB}"/>
              </a:ext>
            </a:extLst>
          </p:cNvPr>
          <p:cNvSpPr/>
          <p:nvPr userDrawn="1"/>
        </p:nvSpPr>
        <p:spPr>
          <a:xfrm>
            <a:off x="0" y="4144159"/>
            <a:ext cx="12192000" cy="27138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ástupný text 5">
            <a:extLst>
              <a:ext uri="{FF2B5EF4-FFF2-40B4-BE49-F238E27FC236}">
                <a16:creationId xmlns:a16="http://schemas.microsoft.com/office/drawing/2014/main" id="{A8D37D18-0D63-4F9A-818D-F4D3C0244D05}"/>
              </a:ext>
            </a:extLst>
          </p:cNvPr>
          <p:cNvSpPr>
            <a:spLocks noGrp="1"/>
          </p:cNvSpPr>
          <p:nvPr>
            <p:ph type="body" sz="quarter" idx="11"/>
          </p:nvPr>
        </p:nvSpPr>
        <p:spPr>
          <a:xfrm>
            <a:off x="845517" y="4927605"/>
            <a:ext cx="3132024" cy="430564"/>
          </a:xfrm>
        </p:spPr>
        <p:txBody>
          <a:bodyPr anchor="b">
            <a:noAutofit/>
          </a:bodyPr>
          <a:lstStyle>
            <a:lvl1pPr algn="ctr">
              <a:lnSpc>
                <a:spcPct val="100000"/>
              </a:lnSpc>
              <a:defRPr sz="2000" b="1">
                <a:solidFill>
                  <a:schemeClr val="bg1"/>
                </a:solidFill>
                <a:latin typeface="+mj-lt"/>
              </a:defRPr>
            </a:lvl1pPr>
          </a:lstStyle>
          <a:p>
            <a:pPr lvl="0"/>
            <a:endParaRPr lang="cs-CZ" dirty="0"/>
          </a:p>
        </p:txBody>
      </p:sp>
      <p:sp>
        <p:nvSpPr>
          <p:cNvPr id="15" name="Zástupný text 8">
            <a:extLst>
              <a:ext uri="{FF2B5EF4-FFF2-40B4-BE49-F238E27FC236}">
                <a16:creationId xmlns:a16="http://schemas.microsoft.com/office/drawing/2014/main" id="{E33C18F4-9630-4337-91BD-B4CA7134D565}"/>
              </a:ext>
            </a:extLst>
          </p:cNvPr>
          <p:cNvSpPr>
            <a:spLocks noGrp="1"/>
          </p:cNvSpPr>
          <p:nvPr>
            <p:ph type="body" sz="quarter" idx="12"/>
          </p:nvPr>
        </p:nvSpPr>
        <p:spPr>
          <a:xfrm>
            <a:off x="845516" y="5533644"/>
            <a:ext cx="3132024" cy="958147"/>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18" name="Zástupný text 5">
            <a:extLst>
              <a:ext uri="{FF2B5EF4-FFF2-40B4-BE49-F238E27FC236}">
                <a16:creationId xmlns:a16="http://schemas.microsoft.com/office/drawing/2014/main" id="{F9C16AC2-16A6-4250-8CCE-0C43A023D8CD}"/>
              </a:ext>
            </a:extLst>
          </p:cNvPr>
          <p:cNvSpPr>
            <a:spLocks noGrp="1"/>
          </p:cNvSpPr>
          <p:nvPr>
            <p:ph type="body" sz="quarter" idx="13"/>
          </p:nvPr>
        </p:nvSpPr>
        <p:spPr>
          <a:xfrm>
            <a:off x="4529988" y="4927605"/>
            <a:ext cx="3132024" cy="430564"/>
          </a:xfrm>
        </p:spPr>
        <p:txBody>
          <a:bodyPr anchor="b">
            <a:noAutofit/>
          </a:bodyPr>
          <a:lstStyle>
            <a:lvl1pPr algn="ctr">
              <a:lnSpc>
                <a:spcPct val="100000"/>
              </a:lnSpc>
              <a:defRPr sz="2000" b="1">
                <a:solidFill>
                  <a:schemeClr val="bg1"/>
                </a:solidFill>
                <a:latin typeface="+mj-lt"/>
              </a:defRPr>
            </a:lvl1pPr>
          </a:lstStyle>
          <a:p>
            <a:pPr lvl="0"/>
            <a:endParaRPr lang="cs-CZ" dirty="0"/>
          </a:p>
        </p:txBody>
      </p:sp>
      <p:sp>
        <p:nvSpPr>
          <p:cNvPr id="19" name="Zástupný text 8">
            <a:extLst>
              <a:ext uri="{FF2B5EF4-FFF2-40B4-BE49-F238E27FC236}">
                <a16:creationId xmlns:a16="http://schemas.microsoft.com/office/drawing/2014/main" id="{F5FC57B2-51CF-49EE-A2CB-B13D64B8FFC1}"/>
              </a:ext>
            </a:extLst>
          </p:cNvPr>
          <p:cNvSpPr>
            <a:spLocks noGrp="1"/>
          </p:cNvSpPr>
          <p:nvPr>
            <p:ph type="body" sz="quarter" idx="14"/>
          </p:nvPr>
        </p:nvSpPr>
        <p:spPr>
          <a:xfrm>
            <a:off x="4529988" y="5533644"/>
            <a:ext cx="3132024" cy="958147"/>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22" name="Zástupný text 5">
            <a:extLst>
              <a:ext uri="{FF2B5EF4-FFF2-40B4-BE49-F238E27FC236}">
                <a16:creationId xmlns:a16="http://schemas.microsoft.com/office/drawing/2014/main" id="{DDA4B1EC-BD2F-4687-9D74-BECB45FB79E7}"/>
              </a:ext>
            </a:extLst>
          </p:cNvPr>
          <p:cNvSpPr>
            <a:spLocks noGrp="1"/>
          </p:cNvSpPr>
          <p:nvPr>
            <p:ph type="body" sz="quarter" idx="15"/>
          </p:nvPr>
        </p:nvSpPr>
        <p:spPr>
          <a:xfrm>
            <a:off x="8214460" y="4934075"/>
            <a:ext cx="3132024" cy="430564"/>
          </a:xfrm>
        </p:spPr>
        <p:txBody>
          <a:bodyPr anchor="b">
            <a:noAutofit/>
          </a:bodyPr>
          <a:lstStyle>
            <a:lvl1pPr algn="ctr">
              <a:lnSpc>
                <a:spcPct val="100000"/>
              </a:lnSpc>
              <a:defRPr sz="2000" b="1">
                <a:solidFill>
                  <a:schemeClr val="bg1"/>
                </a:solidFill>
                <a:latin typeface="+mj-lt"/>
              </a:defRPr>
            </a:lvl1pPr>
          </a:lstStyle>
          <a:p>
            <a:pPr lvl="0"/>
            <a:endParaRPr lang="cs-CZ" dirty="0"/>
          </a:p>
        </p:txBody>
      </p:sp>
      <p:sp>
        <p:nvSpPr>
          <p:cNvPr id="23" name="Zástupný text 8">
            <a:extLst>
              <a:ext uri="{FF2B5EF4-FFF2-40B4-BE49-F238E27FC236}">
                <a16:creationId xmlns:a16="http://schemas.microsoft.com/office/drawing/2014/main" id="{D7B4A47B-4F3E-4C17-AA2E-8D929779D6DF}"/>
              </a:ext>
            </a:extLst>
          </p:cNvPr>
          <p:cNvSpPr>
            <a:spLocks noGrp="1"/>
          </p:cNvSpPr>
          <p:nvPr>
            <p:ph type="body" sz="quarter" idx="16"/>
          </p:nvPr>
        </p:nvSpPr>
        <p:spPr>
          <a:xfrm>
            <a:off x="8214460" y="5540114"/>
            <a:ext cx="3132024" cy="958147"/>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Tree>
    <p:extLst>
      <p:ext uri="{BB962C8B-B14F-4D97-AF65-F5344CB8AC3E}">
        <p14:creationId xmlns:p14="http://schemas.microsoft.com/office/powerpoint/2010/main" val="2370573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3 Paragrahps + Laptop">
    <p:spTree>
      <p:nvGrpSpPr>
        <p:cNvPr id="1" name=""/>
        <p:cNvGrpSpPr/>
        <p:nvPr/>
      </p:nvGrpSpPr>
      <p:grpSpPr>
        <a:xfrm>
          <a:off x="0" y="0"/>
          <a:ext cx="0" cy="0"/>
          <a:chOff x="0" y="0"/>
          <a:chExt cx="0" cy="0"/>
        </a:xfrm>
      </p:grpSpPr>
      <p:sp>
        <p:nvSpPr>
          <p:cNvPr id="4" name="Volný tvar: obrazec 3">
            <a:extLst>
              <a:ext uri="{FF2B5EF4-FFF2-40B4-BE49-F238E27FC236}">
                <a16:creationId xmlns:a16="http://schemas.microsoft.com/office/drawing/2014/main" id="{FA0158A4-297D-46C8-942E-3A4622367BAF}"/>
              </a:ext>
            </a:extLst>
          </p:cNvPr>
          <p:cNvSpPr/>
          <p:nvPr userDrawn="1"/>
        </p:nvSpPr>
        <p:spPr>
          <a:xfrm>
            <a:off x="8963026" y="380998"/>
            <a:ext cx="3228975" cy="5904831"/>
          </a:xfrm>
          <a:custGeom>
            <a:avLst/>
            <a:gdLst>
              <a:gd name="connsiteX0" fmla="*/ 161945 w 3228975"/>
              <a:gd name="connsiteY0" fmla="*/ 0 h 6080530"/>
              <a:gd name="connsiteX1" fmla="*/ 3228975 w 3228975"/>
              <a:gd name="connsiteY1" fmla="*/ 0 h 6080530"/>
              <a:gd name="connsiteX2" fmla="*/ 3228975 w 3228975"/>
              <a:gd name="connsiteY2" fmla="*/ 6080530 h 6080530"/>
              <a:gd name="connsiteX3" fmla="*/ 161945 w 3228975"/>
              <a:gd name="connsiteY3" fmla="*/ 6080530 h 6080530"/>
              <a:gd name="connsiteX4" fmla="*/ 0 w 3228975"/>
              <a:gd name="connsiteY4" fmla="*/ 5918585 h 6080530"/>
              <a:gd name="connsiteX5" fmla="*/ 0 w 3228975"/>
              <a:gd name="connsiteY5" fmla="*/ 161945 h 6080530"/>
              <a:gd name="connsiteX6" fmla="*/ 161945 w 3228975"/>
              <a:gd name="connsiteY6"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75" h="6080530">
                <a:moveTo>
                  <a:pt x="161945" y="0"/>
                </a:moveTo>
                <a:lnTo>
                  <a:pt x="3228975" y="0"/>
                </a:lnTo>
                <a:lnTo>
                  <a:pt x="3228975" y="6080530"/>
                </a:lnTo>
                <a:lnTo>
                  <a:pt x="161945" y="6080530"/>
                </a:lnTo>
                <a:cubicBezTo>
                  <a:pt x="72505" y="6080530"/>
                  <a:pt x="0" y="6008025"/>
                  <a:pt x="0" y="5918585"/>
                </a:cubicBezTo>
                <a:lnTo>
                  <a:pt x="0" y="161945"/>
                </a:lnTo>
                <a:cubicBezTo>
                  <a:pt x="0" y="72505"/>
                  <a:pt x="72505" y="0"/>
                  <a:pt x="1619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Zástupný text 5">
            <a:extLst>
              <a:ext uri="{FF2B5EF4-FFF2-40B4-BE49-F238E27FC236}">
                <a16:creationId xmlns:a16="http://schemas.microsoft.com/office/drawing/2014/main" id="{2A74AD34-F5D1-475E-96F0-8A2D6FA7A87A}"/>
              </a:ext>
            </a:extLst>
          </p:cNvPr>
          <p:cNvSpPr>
            <a:spLocks noGrp="1"/>
          </p:cNvSpPr>
          <p:nvPr>
            <p:ph type="body" sz="quarter" idx="12"/>
          </p:nvPr>
        </p:nvSpPr>
        <p:spPr>
          <a:xfrm>
            <a:off x="993423" y="1175985"/>
            <a:ext cx="40640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0" name="Zástupný text 8">
            <a:extLst>
              <a:ext uri="{FF2B5EF4-FFF2-40B4-BE49-F238E27FC236}">
                <a16:creationId xmlns:a16="http://schemas.microsoft.com/office/drawing/2014/main" id="{20F0C809-8347-4919-A429-1A548558E733}"/>
              </a:ext>
            </a:extLst>
          </p:cNvPr>
          <p:cNvSpPr>
            <a:spLocks noGrp="1"/>
          </p:cNvSpPr>
          <p:nvPr>
            <p:ph type="body" sz="quarter" idx="15"/>
          </p:nvPr>
        </p:nvSpPr>
        <p:spPr>
          <a:xfrm>
            <a:off x="993423" y="1782024"/>
            <a:ext cx="4063999" cy="71325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0C165CDE-9033-4F8D-9989-9315670FBAD9}"/>
              </a:ext>
            </a:extLst>
          </p:cNvPr>
          <p:cNvSpPr>
            <a:spLocks noGrp="1"/>
          </p:cNvSpPr>
          <p:nvPr>
            <p:ph type="body" sz="quarter" idx="16"/>
          </p:nvPr>
        </p:nvSpPr>
        <p:spPr>
          <a:xfrm>
            <a:off x="993423" y="2786252"/>
            <a:ext cx="40640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2" name="Zástupný text 8">
            <a:extLst>
              <a:ext uri="{FF2B5EF4-FFF2-40B4-BE49-F238E27FC236}">
                <a16:creationId xmlns:a16="http://schemas.microsoft.com/office/drawing/2014/main" id="{FF82DBA9-21A3-402F-A928-9ADF3E44BDD1}"/>
              </a:ext>
            </a:extLst>
          </p:cNvPr>
          <p:cNvSpPr>
            <a:spLocks noGrp="1"/>
          </p:cNvSpPr>
          <p:nvPr>
            <p:ph type="body" sz="quarter" idx="17"/>
          </p:nvPr>
        </p:nvSpPr>
        <p:spPr>
          <a:xfrm>
            <a:off x="993423" y="3392291"/>
            <a:ext cx="4063999" cy="71325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F57C58E5-2620-4A60-9533-C3ECACF8775B}"/>
              </a:ext>
            </a:extLst>
          </p:cNvPr>
          <p:cNvSpPr>
            <a:spLocks noGrp="1"/>
          </p:cNvSpPr>
          <p:nvPr>
            <p:ph type="body" sz="quarter" idx="18"/>
          </p:nvPr>
        </p:nvSpPr>
        <p:spPr>
          <a:xfrm>
            <a:off x="993423" y="4396519"/>
            <a:ext cx="4064000"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4" name="Zástupný text 8">
            <a:extLst>
              <a:ext uri="{FF2B5EF4-FFF2-40B4-BE49-F238E27FC236}">
                <a16:creationId xmlns:a16="http://schemas.microsoft.com/office/drawing/2014/main" id="{88512BF1-46FC-4D36-83AD-59B40E8377EF}"/>
              </a:ext>
            </a:extLst>
          </p:cNvPr>
          <p:cNvSpPr>
            <a:spLocks noGrp="1"/>
          </p:cNvSpPr>
          <p:nvPr>
            <p:ph type="body" sz="quarter" idx="19"/>
          </p:nvPr>
        </p:nvSpPr>
        <p:spPr>
          <a:xfrm>
            <a:off x="993423" y="5002558"/>
            <a:ext cx="4063999" cy="71325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55192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First Page">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C382514-3760-4C19-BE4E-E6A4EE28E9F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3778039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1 Paragraph + Smartphone">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5881438"/>
          </a:xfrm>
          <a:prstGeom prst="roundRect">
            <a:avLst>
              <a:gd name="adj" fmla="val 34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ástupný text 5">
            <a:extLst>
              <a:ext uri="{FF2B5EF4-FFF2-40B4-BE49-F238E27FC236}">
                <a16:creationId xmlns:a16="http://schemas.microsoft.com/office/drawing/2014/main" id="{81708779-41E5-4FAC-B6E2-53A39F32F313}"/>
              </a:ext>
            </a:extLst>
          </p:cNvPr>
          <p:cNvSpPr>
            <a:spLocks noGrp="1"/>
          </p:cNvSpPr>
          <p:nvPr>
            <p:ph type="body" sz="quarter" idx="17"/>
          </p:nvPr>
        </p:nvSpPr>
        <p:spPr>
          <a:xfrm>
            <a:off x="1026775" y="2368636"/>
            <a:ext cx="4216831"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6" name="Zástupný text 5">
            <a:extLst>
              <a:ext uri="{FF2B5EF4-FFF2-40B4-BE49-F238E27FC236}">
                <a16:creationId xmlns:a16="http://schemas.microsoft.com/office/drawing/2014/main" id="{F6A48EB5-3986-40FB-9365-FDBE9ABF8F31}"/>
              </a:ext>
            </a:extLst>
          </p:cNvPr>
          <p:cNvSpPr>
            <a:spLocks noGrp="1"/>
          </p:cNvSpPr>
          <p:nvPr>
            <p:ph type="body" sz="quarter" idx="11"/>
          </p:nvPr>
        </p:nvSpPr>
        <p:spPr>
          <a:xfrm>
            <a:off x="1026777" y="3865268"/>
            <a:ext cx="4216832"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18" name="Zástupný text 8">
            <a:extLst>
              <a:ext uri="{FF2B5EF4-FFF2-40B4-BE49-F238E27FC236}">
                <a16:creationId xmlns:a16="http://schemas.microsoft.com/office/drawing/2014/main" id="{9606F997-449A-4E5F-9354-A59D63A43E36}"/>
              </a:ext>
            </a:extLst>
          </p:cNvPr>
          <p:cNvSpPr>
            <a:spLocks noGrp="1"/>
          </p:cNvSpPr>
          <p:nvPr>
            <p:ph type="body" sz="quarter" idx="15"/>
          </p:nvPr>
        </p:nvSpPr>
        <p:spPr>
          <a:xfrm>
            <a:off x="1026775" y="4471307"/>
            <a:ext cx="4216831" cy="1739762"/>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211147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1 Comment + Smartphone + 1 Paragraph">
    <p:spTree>
      <p:nvGrpSpPr>
        <p:cNvPr id="1" name=""/>
        <p:cNvGrpSpPr/>
        <p:nvPr/>
      </p:nvGrpSpPr>
      <p:grpSpPr>
        <a:xfrm>
          <a:off x="0" y="0"/>
          <a:ext cx="0" cy="0"/>
          <a:chOff x="0" y="0"/>
          <a:chExt cx="0" cy="0"/>
        </a:xfrm>
      </p:grpSpPr>
      <p:sp>
        <p:nvSpPr>
          <p:cNvPr id="9" name="Volný tvar: obrazec 8">
            <a:extLst>
              <a:ext uri="{FF2B5EF4-FFF2-40B4-BE49-F238E27FC236}">
                <a16:creationId xmlns:a16="http://schemas.microsoft.com/office/drawing/2014/main" id="{71B8A75A-315F-414D-B81C-E34448649FAC}"/>
              </a:ext>
            </a:extLst>
          </p:cNvPr>
          <p:cNvSpPr/>
          <p:nvPr userDrawn="1"/>
        </p:nvSpPr>
        <p:spPr>
          <a:xfrm>
            <a:off x="7113588" y="380999"/>
            <a:ext cx="5078412" cy="5904831"/>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8" name="Zástupný text 5">
            <a:extLst>
              <a:ext uri="{FF2B5EF4-FFF2-40B4-BE49-F238E27FC236}">
                <a16:creationId xmlns:a16="http://schemas.microsoft.com/office/drawing/2014/main" id="{918152E6-65B7-4C14-96F3-5D72AA034B46}"/>
              </a:ext>
            </a:extLst>
          </p:cNvPr>
          <p:cNvSpPr>
            <a:spLocks noGrp="1"/>
          </p:cNvSpPr>
          <p:nvPr>
            <p:ph type="body" sz="quarter" idx="17"/>
          </p:nvPr>
        </p:nvSpPr>
        <p:spPr>
          <a:xfrm>
            <a:off x="1025507" y="3260284"/>
            <a:ext cx="405923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2" name="Zástupný text 8">
            <a:extLst>
              <a:ext uri="{FF2B5EF4-FFF2-40B4-BE49-F238E27FC236}">
                <a16:creationId xmlns:a16="http://schemas.microsoft.com/office/drawing/2014/main" id="{DDDB694C-A8AA-47B8-89DC-B95845E2B6F0}"/>
              </a:ext>
            </a:extLst>
          </p:cNvPr>
          <p:cNvSpPr>
            <a:spLocks noGrp="1"/>
          </p:cNvSpPr>
          <p:nvPr>
            <p:ph type="body" sz="quarter" idx="18"/>
          </p:nvPr>
        </p:nvSpPr>
        <p:spPr>
          <a:xfrm>
            <a:off x="1025507" y="4672592"/>
            <a:ext cx="4059238" cy="178893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3" name="Zástupný text 5">
            <a:extLst>
              <a:ext uri="{FF2B5EF4-FFF2-40B4-BE49-F238E27FC236}">
                <a16:creationId xmlns:a16="http://schemas.microsoft.com/office/drawing/2014/main" id="{EDE7D58E-1EE1-4AD3-8CE1-3DF05B4B28EF}"/>
              </a:ext>
            </a:extLst>
          </p:cNvPr>
          <p:cNvSpPr>
            <a:spLocks noGrp="1"/>
          </p:cNvSpPr>
          <p:nvPr>
            <p:ph type="body" sz="quarter" idx="12"/>
          </p:nvPr>
        </p:nvSpPr>
        <p:spPr>
          <a:xfrm>
            <a:off x="8461878" y="1830189"/>
            <a:ext cx="2707774" cy="430564"/>
          </a:xfrm>
        </p:spPr>
        <p:txBody>
          <a:bodyPr anchor="b">
            <a:noAutofit/>
          </a:bodyPr>
          <a:lstStyle>
            <a:lvl1pPr algn="l">
              <a:lnSpc>
                <a:spcPct val="100000"/>
              </a:lnSpc>
              <a:defRPr sz="2000" b="1">
                <a:solidFill>
                  <a:schemeClr val="bg1"/>
                </a:solidFill>
                <a:latin typeface="+mj-lt"/>
              </a:defRPr>
            </a:lvl1pPr>
          </a:lstStyle>
          <a:p>
            <a:pPr lvl="0"/>
            <a:endParaRPr lang="cs-CZ" dirty="0"/>
          </a:p>
        </p:txBody>
      </p:sp>
      <p:sp>
        <p:nvSpPr>
          <p:cNvPr id="14" name="Zástupný text 8">
            <a:extLst>
              <a:ext uri="{FF2B5EF4-FFF2-40B4-BE49-F238E27FC236}">
                <a16:creationId xmlns:a16="http://schemas.microsoft.com/office/drawing/2014/main" id="{CB72FD7A-3766-4446-B204-7A43FDA228E2}"/>
              </a:ext>
            </a:extLst>
          </p:cNvPr>
          <p:cNvSpPr>
            <a:spLocks noGrp="1"/>
          </p:cNvSpPr>
          <p:nvPr>
            <p:ph type="body" sz="quarter" idx="15"/>
          </p:nvPr>
        </p:nvSpPr>
        <p:spPr>
          <a:xfrm>
            <a:off x="8461875" y="2436227"/>
            <a:ext cx="2707775" cy="3375153"/>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Tree>
    <p:extLst>
      <p:ext uri="{BB962C8B-B14F-4D97-AF65-F5344CB8AC3E}">
        <p14:creationId xmlns:p14="http://schemas.microsoft.com/office/powerpoint/2010/main" val="298154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ptop + Title +1 Comment + Smartphone">
    <p:spTree>
      <p:nvGrpSpPr>
        <p:cNvPr id="1" name=""/>
        <p:cNvGrpSpPr/>
        <p:nvPr/>
      </p:nvGrpSpPr>
      <p:grpSpPr>
        <a:xfrm>
          <a:off x="0" y="0"/>
          <a:ext cx="0" cy="0"/>
          <a:chOff x="0" y="0"/>
          <a:chExt cx="0" cy="0"/>
        </a:xfrm>
      </p:grpSpPr>
      <p:sp>
        <p:nvSpPr>
          <p:cNvPr id="9" name="Volný tvar: obrazec 8">
            <a:extLst>
              <a:ext uri="{FF2B5EF4-FFF2-40B4-BE49-F238E27FC236}">
                <a16:creationId xmlns:a16="http://schemas.microsoft.com/office/drawing/2014/main" id="{BDA96F10-26C4-416C-8718-3FC793B279E4}"/>
              </a:ext>
            </a:extLst>
          </p:cNvPr>
          <p:cNvSpPr/>
          <p:nvPr userDrawn="1"/>
        </p:nvSpPr>
        <p:spPr>
          <a:xfrm>
            <a:off x="8963026" y="380999"/>
            <a:ext cx="3228975" cy="5905501"/>
          </a:xfrm>
          <a:custGeom>
            <a:avLst/>
            <a:gdLst>
              <a:gd name="connsiteX0" fmla="*/ 161945 w 3228975"/>
              <a:gd name="connsiteY0" fmla="*/ 0 h 6080530"/>
              <a:gd name="connsiteX1" fmla="*/ 3228975 w 3228975"/>
              <a:gd name="connsiteY1" fmla="*/ 0 h 6080530"/>
              <a:gd name="connsiteX2" fmla="*/ 3228975 w 3228975"/>
              <a:gd name="connsiteY2" fmla="*/ 6080530 h 6080530"/>
              <a:gd name="connsiteX3" fmla="*/ 161945 w 3228975"/>
              <a:gd name="connsiteY3" fmla="*/ 6080530 h 6080530"/>
              <a:gd name="connsiteX4" fmla="*/ 0 w 3228975"/>
              <a:gd name="connsiteY4" fmla="*/ 5918585 h 6080530"/>
              <a:gd name="connsiteX5" fmla="*/ 0 w 3228975"/>
              <a:gd name="connsiteY5" fmla="*/ 161945 h 6080530"/>
              <a:gd name="connsiteX6" fmla="*/ 161945 w 3228975"/>
              <a:gd name="connsiteY6"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75" h="6080530">
                <a:moveTo>
                  <a:pt x="161945" y="0"/>
                </a:moveTo>
                <a:lnTo>
                  <a:pt x="3228975" y="0"/>
                </a:lnTo>
                <a:lnTo>
                  <a:pt x="3228975" y="6080530"/>
                </a:lnTo>
                <a:lnTo>
                  <a:pt x="161945" y="6080530"/>
                </a:lnTo>
                <a:cubicBezTo>
                  <a:pt x="72505" y="6080530"/>
                  <a:pt x="0" y="6008025"/>
                  <a:pt x="0" y="5918585"/>
                </a:cubicBezTo>
                <a:lnTo>
                  <a:pt x="0" y="161945"/>
                </a:lnTo>
                <a:cubicBezTo>
                  <a:pt x="0" y="72505"/>
                  <a:pt x="72505" y="0"/>
                  <a:pt x="1619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Volný tvar: obrazec 11">
            <a:extLst>
              <a:ext uri="{FF2B5EF4-FFF2-40B4-BE49-F238E27FC236}">
                <a16:creationId xmlns:a16="http://schemas.microsoft.com/office/drawing/2014/main" id="{2243DE93-89EE-4EBD-8459-3FC3982CBB33}"/>
              </a:ext>
            </a:extLst>
          </p:cNvPr>
          <p:cNvSpPr/>
          <p:nvPr userDrawn="1"/>
        </p:nvSpPr>
        <p:spPr>
          <a:xfrm>
            <a:off x="0" y="380999"/>
            <a:ext cx="3048000" cy="5905501"/>
          </a:xfrm>
          <a:custGeom>
            <a:avLst/>
            <a:gdLst>
              <a:gd name="connsiteX0" fmla="*/ 0 w 3048000"/>
              <a:gd name="connsiteY0" fmla="*/ 0 h 6080530"/>
              <a:gd name="connsiteX1" fmla="*/ 2886055 w 3048000"/>
              <a:gd name="connsiteY1" fmla="*/ 0 h 6080530"/>
              <a:gd name="connsiteX2" fmla="*/ 3048000 w 3048000"/>
              <a:gd name="connsiteY2" fmla="*/ 161945 h 6080530"/>
              <a:gd name="connsiteX3" fmla="*/ 3048000 w 3048000"/>
              <a:gd name="connsiteY3" fmla="*/ 5918585 h 6080530"/>
              <a:gd name="connsiteX4" fmla="*/ 2886055 w 3048000"/>
              <a:gd name="connsiteY4" fmla="*/ 6080530 h 6080530"/>
              <a:gd name="connsiteX5" fmla="*/ 0 w 3048000"/>
              <a:gd name="connsiteY5" fmla="*/ 608053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6080530">
                <a:moveTo>
                  <a:pt x="0" y="0"/>
                </a:moveTo>
                <a:lnTo>
                  <a:pt x="2886055" y="0"/>
                </a:lnTo>
                <a:cubicBezTo>
                  <a:pt x="2975495" y="0"/>
                  <a:pt x="3048000" y="72505"/>
                  <a:pt x="3048000" y="161945"/>
                </a:cubicBezTo>
                <a:lnTo>
                  <a:pt x="3048000" y="5918585"/>
                </a:lnTo>
                <a:cubicBezTo>
                  <a:pt x="3048000" y="6008025"/>
                  <a:pt x="2975495" y="6080530"/>
                  <a:pt x="2886055" y="6080530"/>
                </a:cubicBezTo>
                <a:lnTo>
                  <a:pt x="0" y="608053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Zástupný text 5">
            <a:extLst>
              <a:ext uri="{FF2B5EF4-FFF2-40B4-BE49-F238E27FC236}">
                <a16:creationId xmlns:a16="http://schemas.microsoft.com/office/drawing/2014/main" id="{32F7DCEF-29D7-4C98-AECF-977205ECCC65}"/>
              </a:ext>
            </a:extLst>
          </p:cNvPr>
          <p:cNvSpPr>
            <a:spLocks noGrp="1"/>
          </p:cNvSpPr>
          <p:nvPr>
            <p:ph type="body" sz="quarter" idx="17"/>
          </p:nvPr>
        </p:nvSpPr>
        <p:spPr>
          <a:xfrm>
            <a:off x="5005388" y="1804864"/>
            <a:ext cx="348723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0" name="Zástupný text 8">
            <a:extLst>
              <a:ext uri="{FF2B5EF4-FFF2-40B4-BE49-F238E27FC236}">
                <a16:creationId xmlns:a16="http://schemas.microsoft.com/office/drawing/2014/main" id="{B6FDA552-F340-4D9F-8EE0-73AF5E482CC0}"/>
              </a:ext>
            </a:extLst>
          </p:cNvPr>
          <p:cNvSpPr>
            <a:spLocks noGrp="1"/>
          </p:cNvSpPr>
          <p:nvPr>
            <p:ph type="body" sz="quarter" idx="18"/>
          </p:nvPr>
        </p:nvSpPr>
        <p:spPr>
          <a:xfrm>
            <a:off x="5005388" y="3217172"/>
            <a:ext cx="3487238" cy="1964428"/>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773578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 1 Paragraph">
    <p:spTree>
      <p:nvGrpSpPr>
        <p:cNvPr id="1" name=""/>
        <p:cNvGrpSpPr/>
        <p:nvPr/>
      </p:nvGrpSpPr>
      <p:grpSpPr>
        <a:xfrm>
          <a:off x="0" y="0"/>
          <a:ext cx="0" cy="0"/>
          <a:chOff x="0" y="0"/>
          <a:chExt cx="0" cy="0"/>
        </a:xfrm>
      </p:grpSpPr>
      <p:sp>
        <p:nvSpPr>
          <p:cNvPr id="3" name="Volný tvar: obrazec 2">
            <a:extLst>
              <a:ext uri="{FF2B5EF4-FFF2-40B4-BE49-F238E27FC236}">
                <a16:creationId xmlns:a16="http://schemas.microsoft.com/office/drawing/2014/main" id="{C4B5BC3A-709F-4EE1-B610-A435D979E43C}"/>
              </a:ext>
            </a:extLst>
          </p:cNvPr>
          <p:cNvSpPr/>
          <p:nvPr userDrawn="1"/>
        </p:nvSpPr>
        <p:spPr>
          <a:xfrm>
            <a:off x="7033260" y="380998"/>
            <a:ext cx="5158740" cy="5904831"/>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8" name="Zástupný text 5">
            <a:extLst>
              <a:ext uri="{FF2B5EF4-FFF2-40B4-BE49-F238E27FC236}">
                <a16:creationId xmlns:a16="http://schemas.microsoft.com/office/drawing/2014/main" id="{1E39D520-99A5-46B8-8D23-E50C3BFC956A}"/>
              </a:ext>
            </a:extLst>
          </p:cNvPr>
          <p:cNvSpPr>
            <a:spLocks noGrp="1"/>
          </p:cNvSpPr>
          <p:nvPr>
            <p:ph type="body" sz="quarter" idx="12"/>
          </p:nvPr>
        </p:nvSpPr>
        <p:spPr>
          <a:xfrm>
            <a:off x="8313753" y="1727917"/>
            <a:ext cx="3047999" cy="430564"/>
          </a:xfrm>
        </p:spPr>
        <p:txBody>
          <a:bodyPr anchor="b">
            <a:noAutofit/>
          </a:bodyPr>
          <a:lstStyle>
            <a:lvl1pPr algn="l">
              <a:lnSpc>
                <a:spcPct val="100000"/>
              </a:lnSpc>
              <a:defRPr sz="2000" b="1">
                <a:solidFill>
                  <a:schemeClr val="bg1"/>
                </a:solidFill>
                <a:latin typeface="+mj-lt"/>
              </a:defRPr>
            </a:lvl1pPr>
          </a:lstStyle>
          <a:p>
            <a:pPr lvl="0"/>
            <a:endParaRPr lang="cs-CZ" dirty="0"/>
          </a:p>
        </p:txBody>
      </p:sp>
      <p:sp>
        <p:nvSpPr>
          <p:cNvPr id="9" name="Zástupný text 8">
            <a:extLst>
              <a:ext uri="{FF2B5EF4-FFF2-40B4-BE49-F238E27FC236}">
                <a16:creationId xmlns:a16="http://schemas.microsoft.com/office/drawing/2014/main" id="{2EA0C37F-C2C1-454A-A3B7-A0FE63C199DE}"/>
              </a:ext>
            </a:extLst>
          </p:cNvPr>
          <p:cNvSpPr>
            <a:spLocks noGrp="1"/>
          </p:cNvSpPr>
          <p:nvPr>
            <p:ph type="body" sz="quarter" idx="15"/>
          </p:nvPr>
        </p:nvSpPr>
        <p:spPr>
          <a:xfrm>
            <a:off x="8313751" y="2333955"/>
            <a:ext cx="3048000" cy="3375153"/>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lvl="0"/>
            <a:endParaRPr lang="cs-CZ" dirty="0"/>
          </a:p>
        </p:txBody>
      </p:sp>
      <p:sp>
        <p:nvSpPr>
          <p:cNvPr id="12" name="Zástupný text 8">
            <a:extLst>
              <a:ext uri="{FF2B5EF4-FFF2-40B4-BE49-F238E27FC236}">
                <a16:creationId xmlns:a16="http://schemas.microsoft.com/office/drawing/2014/main" id="{A8DC4661-0B72-4FD0-A947-6CBB8117793C}"/>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3" name="Zástupný objekt grafu 3">
            <a:extLst>
              <a:ext uri="{FF2B5EF4-FFF2-40B4-BE49-F238E27FC236}">
                <a16:creationId xmlns:a16="http://schemas.microsoft.com/office/drawing/2014/main" id="{A9C87FF9-02BB-4FFD-8528-FB11502FE277}"/>
              </a:ext>
            </a:extLst>
          </p:cNvPr>
          <p:cNvSpPr>
            <a:spLocks noGrp="1"/>
          </p:cNvSpPr>
          <p:nvPr>
            <p:ph type="chart" sz="quarter" idx="19"/>
          </p:nvPr>
        </p:nvSpPr>
        <p:spPr>
          <a:xfrm>
            <a:off x="1028700" y="990599"/>
            <a:ext cx="5158740" cy="4814431"/>
          </a:xfrm>
        </p:spPr>
        <p:txBody>
          <a:bodyPr/>
          <a:lstStyle/>
          <a:p>
            <a:endParaRPr lang="cs-CZ"/>
          </a:p>
        </p:txBody>
      </p:sp>
    </p:spTree>
    <p:extLst>
      <p:ext uri="{BB962C8B-B14F-4D97-AF65-F5344CB8AC3E}">
        <p14:creationId xmlns:p14="http://schemas.microsoft.com/office/powerpoint/2010/main" val="3639232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 Title + 1 Comment">
    <p:spTree>
      <p:nvGrpSpPr>
        <p:cNvPr id="1" name=""/>
        <p:cNvGrpSpPr/>
        <p:nvPr/>
      </p:nvGrpSpPr>
      <p:grpSpPr>
        <a:xfrm>
          <a:off x="0" y="0"/>
          <a:ext cx="0" cy="0"/>
          <a:chOff x="0" y="0"/>
          <a:chExt cx="0" cy="0"/>
        </a:xfrm>
      </p:grpSpPr>
      <p:sp>
        <p:nvSpPr>
          <p:cNvPr id="3" name="Volný tvar: obrazec 2">
            <a:extLst>
              <a:ext uri="{FF2B5EF4-FFF2-40B4-BE49-F238E27FC236}">
                <a16:creationId xmlns:a16="http://schemas.microsoft.com/office/drawing/2014/main" id="{C4B5BC3A-709F-4EE1-B610-A435D979E43C}"/>
              </a:ext>
            </a:extLst>
          </p:cNvPr>
          <p:cNvSpPr/>
          <p:nvPr userDrawn="1"/>
        </p:nvSpPr>
        <p:spPr>
          <a:xfrm>
            <a:off x="7113588" y="381000"/>
            <a:ext cx="5078412" cy="5904830"/>
          </a:xfrm>
          <a:custGeom>
            <a:avLst/>
            <a:gdLst>
              <a:gd name="connsiteX0" fmla="*/ 135390 w 5078412"/>
              <a:gd name="connsiteY0" fmla="*/ 0 h 6080530"/>
              <a:gd name="connsiteX1" fmla="*/ 3402012 w 5078412"/>
              <a:gd name="connsiteY1" fmla="*/ 0 h 6080530"/>
              <a:gd name="connsiteX2" fmla="*/ 4943022 w 5078412"/>
              <a:gd name="connsiteY2" fmla="*/ 0 h 6080530"/>
              <a:gd name="connsiteX3" fmla="*/ 5078412 w 5078412"/>
              <a:gd name="connsiteY3" fmla="*/ 0 h 6080530"/>
              <a:gd name="connsiteX4" fmla="*/ 5078412 w 5078412"/>
              <a:gd name="connsiteY4" fmla="*/ 135390 h 6080530"/>
              <a:gd name="connsiteX5" fmla="*/ 5078412 w 5078412"/>
              <a:gd name="connsiteY5" fmla="*/ 5945140 h 6080530"/>
              <a:gd name="connsiteX6" fmla="*/ 5078412 w 5078412"/>
              <a:gd name="connsiteY6" fmla="*/ 6080530 h 6080530"/>
              <a:gd name="connsiteX7" fmla="*/ 4943022 w 5078412"/>
              <a:gd name="connsiteY7" fmla="*/ 6080530 h 6080530"/>
              <a:gd name="connsiteX8" fmla="*/ 3402012 w 5078412"/>
              <a:gd name="connsiteY8" fmla="*/ 6080530 h 6080530"/>
              <a:gd name="connsiteX9" fmla="*/ 135390 w 5078412"/>
              <a:gd name="connsiteY9" fmla="*/ 6080530 h 6080530"/>
              <a:gd name="connsiteX10" fmla="*/ 0 w 5078412"/>
              <a:gd name="connsiteY10" fmla="*/ 5945140 h 6080530"/>
              <a:gd name="connsiteX11" fmla="*/ 0 w 5078412"/>
              <a:gd name="connsiteY11" fmla="*/ 135390 h 6080530"/>
              <a:gd name="connsiteX12" fmla="*/ 135390 w 5078412"/>
              <a:gd name="connsiteY12" fmla="*/ 0 h 60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412" h="6080530">
                <a:moveTo>
                  <a:pt x="135390" y="0"/>
                </a:moveTo>
                <a:lnTo>
                  <a:pt x="3402012" y="0"/>
                </a:lnTo>
                <a:lnTo>
                  <a:pt x="4943022" y="0"/>
                </a:lnTo>
                <a:lnTo>
                  <a:pt x="5078412" y="0"/>
                </a:lnTo>
                <a:lnTo>
                  <a:pt x="5078412" y="135390"/>
                </a:lnTo>
                <a:lnTo>
                  <a:pt x="5078412" y="5945140"/>
                </a:lnTo>
                <a:lnTo>
                  <a:pt x="5078412" y="6080530"/>
                </a:lnTo>
                <a:lnTo>
                  <a:pt x="4943022" y="6080530"/>
                </a:lnTo>
                <a:lnTo>
                  <a:pt x="3402012" y="6080530"/>
                </a:lnTo>
                <a:lnTo>
                  <a:pt x="135390" y="6080530"/>
                </a:lnTo>
                <a:cubicBezTo>
                  <a:pt x="60616" y="6080530"/>
                  <a:pt x="0" y="6019914"/>
                  <a:pt x="0" y="5945140"/>
                </a:cubicBezTo>
                <a:lnTo>
                  <a:pt x="0" y="135390"/>
                </a:lnTo>
                <a:cubicBezTo>
                  <a:pt x="0" y="60616"/>
                  <a:pt x="60616" y="0"/>
                  <a:pt x="13539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cs-CZ" dirty="0"/>
          </a:p>
        </p:txBody>
      </p:sp>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lnSpc>
                <a:spcPct val="100000"/>
              </a:lnSpc>
              <a:defRPr sz="4000" b="1">
                <a:solidFill>
                  <a:schemeClr val="bg1"/>
                </a:solidFill>
                <a:latin typeface="+mj-lt"/>
              </a:defRPr>
            </a:lvl1pPr>
          </a:lstStyle>
          <a:p>
            <a:pPr lvl="0"/>
            <a:endParaRPr lang="cs-CZ" dirty="0"/>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2" name="Zástupný objekt grafu 3">
            <a:extLst>
              <a:ext uri="{FF2B5EF4-FFF2-40B4-BE49-F238E27FC236}">
                <a16:creationId xmlns:a16="http://schemas.microsoft.com/office/drawing/2014/main" id="{E827153C-CE29-4CBC-955B-BE0D2EBCE730}"/>
              </a:ext>
            </a:extLst>
          </p:cNvPr>
          <p:cNvSpPr>
            <a:spLocks noGrp="1"/>
          </p:cNvSpPr>
          <p:nvPr>
            <p:ph type="chart" sz="quarter" idx="19"/>
          </p:nvPr>
        </p:nvSpPr>
        <p:spPr>
          <a:xfrm>
            <a:off x="1028700" y="990599"/>
            <a:ext cx="5158740" cy="4814431"/>
          </a:xfrm>
        </p:spPr>
        <p:txBody>
          <a:bodyPr/>
          <a:lstStyle/>
          <a:p>
            <a:endParaRPr lang="cs-CZ"/>
          </a:p>
        </p:txBody>
      </p:sp>
    </p:spTree>
    <p:extLst>
      <p:ext uri="{BB962C8B-B14F-4D97-AF65-F5344CB8AC3E}">
        <p14:creationId xmlns:p14="http://schemas.microsoft.com/office/powerpoint/2010/main" val="3521554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 3 Paragraphs Blank">
    <p:spTree>
      <p:nvGrpSpPr>
        <p:cNvPr id="1" name=""/>
        <p:cNvGrpSpPr/>
        <p:nvPr/>
      </p:nvGrpSpPr>
      <p:grpSpPr>
        <a:xfrm>
          <a:off x="0" y="0"/>
          <a:ext cx="0" cy="0"/>
          <a:chOff x="0" y="0"/>
          <a:chExt cx="0" cy="0"/>
        </a:xfrm>
      </p:grpSpPr>
      <p:sp>
        <p:nvSpPr>
          <p:cNvPr id="12" name="Zástupný text 8">
            <a:extLst>
              <a:ext uri="{FF2B5EF4-FFF2-40B4-BE49-F238E27FC236}">
                <a16:creationId xmlns:a16="http://schemas.microsoft.com/office/drawing/2014/main" id="{A8DC4661-0B72-4FD0-A947-6CBB8117793C}"/>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FE641AD3-2010-4139-880E-4C7D30183CA9}"/>
              </a:ext>
            </a:extLst>
          </p:cNvPr>
          <p:cNvSpPr>
            <a:spLocks noGrp="1"/>
          </p:cNvSpPr>
          <p:nvPr>
            <p:ph type="body" sz="quarter" idx="11"/>
          </p:nvPr>
        </p:nvSpPr>
        <p:spPr>
          <a:xfrm>
            <a:off x="7214397" y="1008617"/>
            <a:ext cx="4216832"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4" name="Zástupný text 8">
            <a:extLst>
              <a:ext uri="{FF2B5EF4-FFF2-40B4-BE49-F238E27FC236}">
                <a16:creationId xmlns:a16="http://schemas.microsoft.com/office/drawing/2014/main" id="{7F6894E8-1093-4A12-9E83-40D9551889AF}"/>
              </a:ext>
            </a:extLst>
          </p:cNvPr>
          <p:cNvSpPr>
            <a:spLocks noGrp="1"/>
          </p:cNvSpPr>
          <p:nvPr>
            <p:ph type="body" sz="quarter" idx="15"/>
          </p:nvPr>
        </p:nvSpPr>
        <p:spPr>
          <a:xfrm>
            <a:off x="7214395" y="1614656"/>
            <a:ext cx="4216831" cy="95814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5" name="Zástupný text 5">
            <a:extLst>
              <a:ext uri="{FF2B5EF4-FFF2-40B4-BE49-F238E27FC236}">
                <a16:creationId xmlns:a16="http://schemas.microsoft.com/office/drawing/2014/main" id="{14F412B0-C0B6-4BE8-B97D-BA3C6B40F906}"/>
              </a:ext>
            </a:extLst>
          </p:cNvPr>
          <p:cNvSpPr>
            <a:spLocks noGrp="1"/>
          </p:cNvSpPr>
          <p:nvPr>
            <p:ph type="body" sz="quarter" idx="17"/>
          </p:nvPr>
        </p:nvSpPr>
        <p:spPr>
          <a:xfrm>
            <a:off x="7214397" y="2760505"/>
            <a:ext cx="4216832"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6" name="Zástupný text 8">
            <a:extLst>
              <a:ext uri="{FF2B5EF4-FFF2-40B4-BE49-F238E27FC236}">
                <a16:creationId xmlns:a16="http://schemas.microsoft.com/office/drawing/2014/main" id="{74FF2F60-72EF-4374-920B-2E259E2ECBF4}"/>
              </a:ext>
            </a:extLst>
          </p:cNvPr>
          <p:cNvSpPr>
            <a:spLocks noGrp="1"/>
          </p:cNvSpPr>
          <p:nvPr>
            <p:ph type="body" sz="quarter" idx="18"/>
          </p:nvPr>
        </p:nvSpPr>
        <p:spPr>
          <a:xfrm>
            <a:off x="7214395" y="3366544"/>
            <a:ext cx="4216831" cy="95814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7" name="Zástupný text 5">
            <a:extLst>
              <a:ext uri="{FF2B5EF4-FFF2-40B4-BE49-F238E27FC236}">
                <a16:creationId xmlns:a16="http://schemas.microsoft.com/office/drawing/2014/main" id="{48FFCDDB-EEFA-4B7B-93CF-06BB11919CF7}"/>
              </a:ext>
            </a:extLst>
          </p:cNvPr>
          <p:cNvSpPr>
            <a:spLocks noGrp="1"/>
          </p:cNvSpPr>
          <p:nvPr>
            <p:ph type="body" sz="quarter" idx="19"/>
          </p:nvPr>
        </p:nvSpPr>
        <p:spPr>
          <a:xfrm>
            <a:off x="7214397" y="4504553"/>
            <a:ext cx="4216832" cy="430564"/>
          </a:xfrm>
        </p:spPr>
        <p:txBody>
          <a:bodyPr anchor="b">
            <a:noAutofit/>
          </a:bodyPr>
          <a:lstStyle>
            <a:lvl1pPr algn="l">
              <a:lnSpc>
                <a:spcPct val="100000"/>
              </a:lnSpc>
              <a:defRPr sz="2000" b="1">
                <a:solidFill>
                  <a:schemeClr val="tx2"/>
                </a:solidFill>
                <a:latin typeface="+mj-lt"/>
              </a:defRPr>
            </a:lvl1pPr>
          </a:lstStyle>
          <a:p>
            <a:pPr lvl="0"/>
            <a:endParaRPr lang="cs-CZ" dirty="0"/>
          </a:p>
        </p:txBody>
      </p:sp>
      <p:sp>
        <p:nvSpPr>
          <p:cNvPr id="28" name="Zástupný text 8">
            <a:extLst>
              <a:ext uri="{FF2B5EF4-FFF2-40B4-BE49-F238E27FC236}">
                <a16:creationId xmlns:a16="http://schemas.microsoft.com/office/drawing/2014/main" id="{3BE92BC3-F2FD-4C0C-A527-393E3E3421DB}"/>
              </a:ext>
            </a:extLst>
          </p:cNvPr>
          <p:cNvSpPr>
            <a:spLocks noGrp="1"/>
          </p:cNvSpPr>
          <p:nvPr>
            <p:ph type="body" sz="quarter" idx="20"/>
          </p:nvPr>
        </p:nvSpPr>
        <p:spPr>
          <a:xfrm>
            <a:off x="7214395" y="5110592"/>
            <a:ext cx="4216831" cy="95814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9" name="Zástupný objekt grafu 3">
            <a:extLst>
              <a:ext uri="{FF2B5EF4-FFF2-40B4-BE49-F238E27FC236}">
                <a16:creationId xmlns:a16="http://schemas.microsoft.com/office/drawing/2014/main" id="{C108342B-9376-413E-919F-3410D615FCF6}"/>
              </a:ext>
            </a:extLst>
          </p:cNvPr>
          <p:cNvSpPr>
            <a:spLocks noGrp="1"/>
          </p:cNvSpPr>
          <p:nvPr>
            <p:ph type="chart" sz="quarter" idx="21"/>
          </p:nvPr>
        </p:nvSpPr>
        <p:spPr>
          <a:xfrm>
            <a:off x="1028699" y="990599"/>
            <a:ext cx="5570621" cy="4814431"/>
          </a:xfrm>
        </p:spPr>
        <p:txBody>
          <a:bodyPr/>
          <a:lstStyle>
            <a:lvl1pPr>
              <a:lnSpc>
                <a:spcPct val="100000"/>
              </a:lnSpc>
              <a:defRPr/>
            </a:lvl1pPr>
          </a:lstStyle>
          <a:p>
            <a:endParaRPr lang="cs-CZ"/>
          </a:p>
        </p:txBody>
      </p:sp>
    </p:spTree>
    <p:extLst>
      <p:ext uri="{BB962C8B-B14F-4D97-AF65-F5344CB8AC3E}">
        <p14:creationId xmlns:p14="http://schemas.microsoft.com/office/powerpoint/2010/main" val="4220808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 Title + 1 Comment Blank">
    <p:spTree>
      <p:nvGrpSpPr>
        <p:cNvPr id="1" name=""/>
        <p:cNvGrpSpPr/>
        <p:nvPr/>
      </p:nvGrpSpPr>
      <p:grpSpPr>
        <a:xfrm>
          <a:off x="0" y="0"/>
          <a:ext cx="0" cy="0"/>
          <a:chOff x="0" y="0"/>
          <a:chExt cx="0" cy="0"/>
        </a:xfrm>
      </p:grpSpPr>
      <p:sp>
        <p:nvSpPr>
          <p:cNvPr id="7" name="Zástupný text 5">
            <a:extLst>
              <a:ext uri="{FF2B5EF4-FFF2-40B4-BE49-F238E27FC236}">
                <a16:creationId xmlns:a16="http://schemas.microsoft.com/office/drawing/2014/main" id="{ECCD2E7C-AA71-4DD8-BACF-5AF4759C756A}"/>
              </a:ext>
            </a:extLst>
          </p:cNvPr>
          <p:cNvSpPr>
            <a:spLocks noGrp="1"/>
          </p:cNvSpPr>
          <p:nvPr>
            <p:ph type="body" sz="quarter" idx="17"/>
          </p:nvPr>
        </p:nvSpPr>
        <p:spPr>
          <a:xfrm>
            <a:off x="8121651" y="3169544"/>
            <a:ext cx="3054348" cy="1060364"/>
          </a:xfrm>
        </p:spPr>
        <p:txBody>
          <a:bodyPr anchor="b">
            <a:noAutofit/>
          </a:bodyPr>
          <a:lstStyle>
            <a:lvl1pPr algn="l">
              <a:lnSpc>
                <a:spcPct val="100000"/>
              </a:lnSpc>
              <a:defRPr sz="4000" b="1">
                <a:solidFill>
                  <a:schemeClr val="tx2"/>
                </a:solidFill>
                <a:latin typeface="+mj-lt"/>
              </a:defRPr>
            </a:lvl1pPr>
          </a:lstStyle>
          <a:p>
            <a:pPr lvl="0"/>
            <a:endParaRPr lang="cs-CZ" dirty="0"/>
          </a:p>
        </p:txBody>
      </p:sp>
      <p:sp>
        <p:nvSpPr>
          <p:cNvPr id="10" name="Zástupný text 8">
            <a:extLst>
              <a:ext uri="{FF2B5EF4-FFF2-40B4-BE49-F238E27FC236}">
                <a16:creationId xmlns:a16="http://schemas.microsoft.com/office/drawing/2014/main" id="{87F005F6-B05E-4B99-9F57-8D7B5DE6EDEA}"/>
              </a:ext>
            </a:extLst>
          </p:cNvPr>
          <p:cNvSpPr>
            <a:spLocks noGrp="1"/>
          </p:cNvSpPr>
          <p:nvPr>
            <p:ph type="body" sz="quarter" idx="18"/>
          </p:nvPr>
        </p:nvSpPr>
        <p:spPr>
          <a:xfrm>
            <a:off x="8116255" y="4553103"/>
            <a:ext cx="3058158" cy="994257"/>
          </a:xfrm>
        </p:spPr>
        <p:txBody>
          <a:bodyPr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11" name="Zástupný text 8">
            <a:extLst>
              <a:ext uri="{FF2B5EF4-FFF2-40B4-BE49-F238E27FC236}">
                <a16:creationId xmlns:a16="http://schemas.microsoft.com/office/drawing/2014/main" id="{0831A41F-758A-449D-A8D9-E66A4978FB29}"/>
              </a:ext>
            </a:extLst>
          </p:cNvPr>
          <p:cNvSpPr>
            <a:spLocks noGrp="1"/>
          </p:cNvSpPr>
          <p:nvPr>
            <p:ph type="body" sz="quarter" idx="16"/>
          </p:nvPr>
        </p:nvSpPr>
        <p:spPr>
          <a:xfrm>
            <a:off x="1028700" y="5805030"/>
            <a:ext cx="3672840" cy="446115"/>
          </a:xfrm>
        </p:spPr>
        <p:txBody>
          <a:bodyPr anchor="b">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2"/>
                </a:solidFill>
              </a:defRPr>
            </a:lvl1pPr>
          </a:lstStyle>
          <a:p>
            <a:pPr lvl="0"/>
            <a:endParaRPr lang="cs-CZ" dirty="0"/>
          </a:p>
        </p:txBody>
      </p:sp>
      <p:sp>
        <p:nvSpPr>
          <p:cNvPr id="9" name="Zástupný objekt grafu 3">
            <a:extLst>
              <a:ext uri="{FF2B5EF4-FFF2-40B4-BE49-F238E27FC236}">
                <a16:creationId xmlns:a16="http://schemas.microsoft.com/office/drawing/2014/main" id="{CDCFE846-498B-4D9F-97A9-4DE4FCAFA307}"/>
              </a:ext>
            </a:extLst>
          </p:cNvPr>
          <p:cNvSpPr>
            <a:spLocks noGrp="1"/>
          </p:cNvSpPr>
          <p:nvPr>
            <p:ph type="chart" sz="quarter" idx="19"/>
          </p:nvPr>
        </p:nvSpPr>
        <p:spPr>
          <a:xfrm>
            <a:off x="1028699" y="990599"/>
            <a:ext cx="6382753" cy="4814431"/>
          </a:xfrm>
        </p:spPr>
        <p:txBody>
          <a:bodyPr/>
          <a:lstStyle/>
          <a:p>
            <a:endParaRPr lang="cs-CZ"/>
          </a:p>
        </p:txBody>
      </p:sp>
    </p:spTree>
    <p:extLst>
      <p:ext uri="{BB962C8B-B14F-4D97-AF65-F5344CB8AC3E}">
        <p14:creationId xmlns:p14="http://schemas.microsoft.com/office/powerpoint/2010/main" val="1799088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5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4EC6CAE-1F10-4459-9346-B2E29CD902A5}"/>
              </a:ext>
            </a:extLst>
          </p:cNvPr>
          <p:cNvSpPr/>
          <p:nvPr userDrawn="1"/>
        </p:nvSpPr>
        <p:spPr>
          <a:xfrm>
            <a:off x="10104408" y="6236898"/>
            <a:ext cx="2087592" cy="6211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37551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Page">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74B2E54C-DC42-4106-8AA3-4F6F90D8F3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Zástupný text 13">
            <a:extLst>
              <a:ext uri="{FF2B5EF4-FFF2-40B4-BE49-F238E27FC236}">
                <a16:creationId xmlns:a16="http://schemas.microsoft.com/office/drawing/2014/main" id="{8303661F-B5B6-44C2-AEB3-A61B5DABECC3}"/>
              </a:ext>
            </a:extLst>
          </p:cNvPr>
          <p:cNvSpPr>
            <a:spLocks noGrp="1"/>
          </p:cNvSpPr>
          <p:nvPr>
            <p:ph type="body" sz="quarter" idx="10"/>
          </p:nvPr>
        </p:nvSpPr>
        <p:spPr>
          <a:xfrm>
            <a:off x="1019175" y="2400623"/>
            <a:ext cx="10172700" cy="1392512"/>
          </a:xfrm>
        </p:spPr>
        <p:txBody>
          <a:bodyPr anchor="b">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endParaRPr lang="cs-CZ" dirty="0"/>
          </a:p>
        </p:txBody>
      </p:sp>
      <p:sp>
        <p:nvSpPr>
          <p:cNvPr id="13" name="Zástupný text 13">
            <a:extLst>
              <a:ext uri="{FF2B5EF4-FFF2-40B4-BE49-F238E27FC236}">
                <a16:creationId xmlns:a16="http://schemas.microsoft.com/office/drawing/2014/main" id="{4BC89BF6-6610-435A-830D-72FE956FAD29}"/>
              </a:ext>
            </a:extLst>
          </p:cNvPr>
          <p:cNvSpPr>
            <a:spLocks noGrp="1"/>
          </p:cNvSpPr>
          <p:nvPr>
            <p:ph type="body" sz="quarter" idx="11"/>
          </p:nvPr>
        </p:nvSpPr>
        <p:spPr>
          <a:xfrm>
            <a:off x="1009650" y="4249850"/>
            <a:ext cx="5076825" cy="2281798"/>
          </a:xfrm>
        </p:spPr>
        <p:txBody>
          <a:bodyPr>
            <a:noAutofit/>
          </a:bodyPr>
          <a:lstStyle>
            <a:lvl1pPr>
              <a:lnSpc>
                <a:spcPct val="75000"/>
              </a:lnSpc>
              <a:defRPr sz="2000" b="0">
                <a:solidFill>
                  <a:schemeClr val="bg1"/>
                </a:solidFill>
              </a:defRPr>
            </a:lvl1pPr>
            <a:lvl2pPr>
              <a:defRPr sz="4000"/>
            </a:lvl2pPr>
            <a:lvl3pPr>
              <a:defRPr sz="3600"/>
            </a:lvl3pPr>
            <a:lvl4pPr>
              <a:defRPr sz="3200"/>
            </a:lvl4pPr>
            <a:lvl5pPr>
              <a:defRPr sz="3200"/>
            </a:lvl5pPr>
          </a:lstStyle>
          <a:p>
            <a:pPr lvl="0"/>
            <a:endParaRPr lang="cs-CZ" dirty="0"/>
          </a:p>
        </p:txBody>
      </p:sp>
      <p:pic>
        <p:nvPicPr>
          <p:cNvPr id="11" name="Obrázek 10">
            <a:extLst>
              <a:ext uri="{FF2B5EF4-FFF2-40B4-BE49-F238E27FC236}">
                <a16:creationId xmlns:a16="http://schemas.microsoft.com/office/drawing/2014/main" id="{6EAED393-9885-427C-A9DF-C50128AAAC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pic>
        <p:nvPicPr>
          <p:cNvPr id="12" name="Obrázek 11">
            <a:extLst>
              <a:ext uri="{FF2B5EF4-FFF2-40B4-BE49-F238E27FC236}">
                <a16:creationId xmlns:a16="http://schemas.microsoft.com/office/drawing/2014/main" id="{88373E80-9609-457B-9DE4-7E04845610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Tree>
    <p:extLst>
      <p:ext uri="{BB962C8B-B14F-4D97-AF65-F5344CB8AC3E}">
        <p14:creationId xmlns:p14="http://schemas.microsoft.com/office/powerpoint/2010/main" val="93281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8" y="1203577"/>
            <a:ext cx="10156825" cy="50822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7" name="Zástupný text 5">
            <a:extLst>
              <a:ext uri="{FF2B5EF4-FFF2-40B4-BE49-F238E27FC236}">
                <a16:creationId xmlns:a16="http://schemas.microsoft.com/office/drawing/2014/main" id="{60E4B94A-517E-4955-9CC7-ED6DAA3502B4}"/>
              </a:ext>
            </a:extLst>
          </p:cNvPr>
          <p:cNvSpPr>
            <a:spLocks noGrp="1"/>
          </p:cNvSpPr>
          <p:nvPr>
            <p:ph type="body" sz="quarter" idx="10"/>
          </p:nvPr>
        </p:nvSpPr>
        <p:spPr>
          <a:xfrm>
            <a:off x="1018381" y="365377"/>
            <a:ext cx="10155238" cy="472823"/>
          </a:xfrm>
        </p:spPr>
        <p:txBody>
          <a:bodyPr anchor="ctr">
            <a:noAutofit/>
          </a:bodyPr>
          <a:lstStyle>
            <a:lvl1pPr>
              <a:lnSpc>
                <a:spcPct val="100000"/>
              </a:lnSpc>
              <a:defRPr sz="3000" b="1">
                <a:solidFill>
                  <a:schemeClr val="tx2"/>
                </a:solidFill>
              </a:defRPr>
            </a:lvl1pPr>
          </a:lstStyle>
          <a:p>
            <a:pPr lvl="0"/>
            <a:endParaRPr lang="cs-CZ" dirty="0"/>
          </a:p>
        </p:txBody>
      </p:sp>
    </p:spTree>
    <p:extLst>
      <p:ext uri="{BB962C8B-B14F-4D97-AF65-F5344CB8AC3E}">
        <p14:creationId xmlns:p14="http://schemas.microsoft.com/office/powerpoint/2010/main" val="3082650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inal Page">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DBDB2A8-F1EF-451D-B4B1-F159A1394570}"/>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0" t="12496" r="1" b="12525"/>
          <a:stretch/>
        </p:blipFill>
        <p:spPr>
          <a:xfrm>
            <a:off x="0" y="0"/>
            <a:ext cx="12192000" cy="6858000"/>
          </a:xfrm>
          <a:prstGeom prst="rect">
            <a:avLst/>
          </a:prstGeom>
        </p:spPr>
      </p:pic>
      <p:sp>
        <p:nvSpPr>
          <p:cNvPr id="9" name="Zástupný text 13">
            <a:extLst>
              <a:ext uri="{FF2B5EF4-FFF2-40B4-BE49-F238E27FC236}">
                <a16:creationId xmlns:a16="http://schemas.microsoft.com/office/drawing/2014/main" id="{8303661F-B5B6-44C2-AEB3-A61B5DABECC3}"/>
              </a:ext>
            </a:extLst>
          </p:cNvPr>
          <p:cNvSpPr>
            <a:spLocks noGrp="1"/>
          </p:cNvSpPr>
          <p:nvPr>
            <p:ph type="body" sz="quarter" idx="10"/>
          </p:nvPr>
        </p:nvSpPr>
        <p:spPr>
          <a:xfrm>
            <a:off x="1019175" y="2400623"/>
            <a:ext cx="10172700" cy="1392512"/>
          </a:xfrm>
        </p:spPr>
        <p:txBody>
          <a:bodyPr anchor="b">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endParaRPr lang="cs-CZ" dirty="0"/>
          </a:p>
        </p:txBody>
      </p:sp>
      <p:sp>
        <p:nvSpPr>
          <p:cNvPr id="13" name="Zástupný text 13">
            <a:extLst>
              <a:ext uri="{FF2B5EF4-FFF2-40B4-BE49-F238E27FC236}">
                <a16:creationId xmlns:a16="http://schemas.microsoft.com/office/drawing/2014/main" id="{4BC89BF6-6610-435A-830D-72FE956FAD29}"/>
              </a:ext>
            </a:extLst>
          </p:cNvPr>
          <p:cNvSpPr>
            <a:spLocks noGrp="1"/>
          </p:cNvSpPr>
          <p:nvPr>
            <p:ph type="body" sz="quarter" idx="11"/>
          </p:nvPr>
        </p:nvSpPr>
        <p:spPr>
          <a:xfrm>
            <a:off x="1009650" y="4249850"/>
            <a:ext cx="5076825" cy="2281798"/>
          </a:xfrm>
        </p:spPr>
        <p:txBody>
          <a:bodyPr>
            <a:noAutofit/>
          </a:bodyPr>
          <a:lstStyle>
            <a:lvl1pPr>
              <a:lnSpc>
                <a:spcPct val="75000"/>
              </a:lnSpc>
              <a:defRPr sz="2000" b="0">
                <a:solidFill>
                  <a:schemeClr val="bg1"/>
                </a:solidFill>
              </a:defRPr>
            </a:lvl1pPr>
            <a:lvl2pPr>
              <a:defRPr sz="4000"/>
            </a:lvl2pPr>
            <a:lvl3pPr>
              <a:defRPr sz="3600"/>
            </a:lvl3pPr>
            <a:lvl4pPr>
              <a:defRPr sz="3200"/>
            </a:lvl4pPr>
            <a:lvl5pPr>
              <a:defRPr sz="3200"/>
            </a:lvl5pPr>
          </a:lstStyle>
          <a:p>
            <a:pPr lvl="0"/>
            <a:endParaRPr lang="cs-CZ" dirty="0"/>
          </a:p>
        </p:txBody>
      </p:sp>
      <p:pic>
        <p:nvPicPr>
          <p:cNvPr id="11" name="Obrázek 10">
            <a:extLst>
              <a:ext uri="{FF2B5EF4-FFF2-40B4-BE49-F238E27FC236}">
                <a16:creationId xmlns:a16="http://schemas.microsoft.com/office/drawing/2014/main" id="{6EAED393-9885-427C-A9DF-C50128AAAC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pic>
        <p:nvPicPr>
          <p:cNvPr id="12" name="Obrázek 11">
            <a:extLst>
              <a:ext uri="{FF2B5EF4-FFF2-40B4-BE49-F238E27FC236}">
                <a16:creationId xmlns:a16="http://schemas.microsoft.com/office/drawing/2014/main" id="{88373E80-9609-457B-9DE4-7E04845610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Tree>
    <p:extLst>
      <p:ext uri="{BB962C8B-B14F-4D97-AF65-F5344CB8AC3E}">
        <p14:creationId xmlns:p14="http://schemas.microsoft.com/office/powerpoint/2010/main" val="4097952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Final Page">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CC2D3708-5519-4882-9E1C-E750F6FF26B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Zástupný text 13">
            <a:extLst>
              <a:ext uri="{FF2B5EF4-FFF2-40B4-BE49-F238E27FC236}">
                <a16:creationId xmlns:a16="http://schemas.microsoft.com/office/drawing/2014/main" id="{8303661F-B5B6-44C2-AEB3-A61B5DABECC3}"/>
              </a:ext>
            </a:extLst>
          </p:cNvPr>
          <p:cNvSpPr>
            <a:spLocks noGrp="1"/>
          </p:cNvSpPr>
          <p:nvPr>
            <p:ph type="body" sz="quarter" idx="10"/>
          </p:nvPr>
        </p:nvSpPr>
        <p:spPr>
          <a:xfrm>
            <a:off x="1019175" y="2400623"/>
            <a:ext cx="10172700" cy="1392512"/>
          </a:xfrm>
        </p:spPr>
        <p:txBody>
          <a:bodyPr anchor="b">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endParaRPr lang="cs-CZ" dirty="0"/>
          </a:p>
        </p:txBody>
      </p:sp>
      <p:sp>
        <p:nvSpPr>
          <p:cNvPr id="13" name="Zástupný text 13">
            <a:extLst>
              <a:ext uri="{FF2B5EF4-FFF2-40B4-BE49-F238E27FC236}">
                <a16:creationId xmlns:a16="http://schemas.microsoft.com/office/drawing/2014/main" id="{4BC89BF6-6610-435A-830D-72FE956FAD29}"/>
              </a:ext>
            </a:extLst>
          </p:cNvPr>
          <p:cNvSpPr>
            <a:spLocks noGrp="1"/>
          </p:cNvSpPr>
          <p:nvPr>
            <p:ph type="body" sz="quarter" idx="11"/>
          </p:nvPr>
        </p:nvSpPr>
        <p:spPr>
          <a:xfrm>
            <a:off x="1009650" y="4249850"/>
            <a:ext cx="5076825" cy="2281798"/>
          </a:xfrm>
        </p:spPr>
        <p:txBody>
          <a:bodyPr>
            <a:noAutofit/>
          </a:bodyPr>
          <a:lstStyle>
            <a:lvl1pPr>
              <a:lnSpc>
                <a:spcPct val="75000"/>
              </a:lnSpc>
              <a:defRPr sz="2000" b="0">
                <a:solidFill>
                  <a:schemeClr val="bg1"/>
                </a:solidFill>
              </a:defRPr>
            </a:lvl1pPr>
            <a:lvl2pPr>
              <a:defRPr sz="4000"/>
            </a:lvl2pPr>
            <a:lvl3pPr>
              <a:defRPr sz="3600"/>
            </a:lvl3pPr>
            <a:lvl4pPr>
              <a:defRPr sz="3200"/>
            </a:lvl4pPr>
            <a:lvl5pPr>
              <a:defRPr sz="3200"/>
            </a:lvl5pPr>
          </a:lstStyle>
          <a:p>
            <a:pPr lvl="0"/>
            <a:endParaRPr lang="cs-CZ" dirty="0"/>
          </a:p>
        </p:txBody>
      </p:sp>
      <p:pic>
        <p:nvPicPr>
          <p:cNvPr id="11" name="Obrázek 10">
            <a:extLst>
              <a:ext uri="{FF2B5EF4-FFF2-40B4-BE49-F238E27FC236}">
                <a16:creationId xmlns:a16="http://schemas.microsoft.com/office/drawing/2014/main" id="{6EAED393-9885-427C-A9DF-C50128AAAC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pic>
        <p:nvPicPr>
          <p:cNvPr id="12" name="Obrázek 11">
            <a:extLst>
              <a:ext uri="{FF2B5EF4-FFF2-40B4-BE49-F238E27FC236}">
                <a16:creationId xmlns:a16="http://schemas.microsoft.com/office/drawing/2014/main" id="{88373E80-9609-457B-9DE4-7E04845610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Tree>
    <p:extLst>
      <p:ext uri="{BB962C8B-B14F-4D97-AF65-F5344CB8AC3E}">
        <p14:creationId xmlns:p14="http://schemas.microsoft.com/office/powerpoint/2010/main" val="2796259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ctr">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ctr">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69915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8" name="Zástupný text 10">
            <a:extLst>
              <a:ext uri="{FF2B5EF4-FFF2-40B4-BE49-F238E27FC236}">
                <a16:creationId xmlns:a16="http://schemas.microsoft.com/office/drawing/2014/main" id="{768FE6F9-10D1-4407-A894-4376D0DDB07F}"/>
              </a:ext>
            </a:extLst>
          </p:cNvPr>
          <p:cNvSpPr>
            <a:spLocks noGrp="1"/>
          </p:cNvSpPr>
          <p:nvPr>
            <p:ph type="body" sz="quarter" idx="14"/>
          </p:nvPr>
        </p:nvSpPr>
        <p:spPr>
          <a:xfrm>
            <a:off x="1017587"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5704AD55-740C-4E82-92AD-28AD1EB96CD0}"/>
              </a:ext>
            </a:extLst>
          </p:cNvPr>
          <p:cNvSpPr>
            <a:spLocks noGrp="1"/>
          </p:cNvSpPr>
          <p:nvPr>
            <p:ph type="body" sz="quarter" idx="18"/>
          </p:nvPr>
        </p:nvSpPr>
        <p:spPr>
          <a:xfrm>
            <a:off x="1019175"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2D56D6A3-D138-48B5-AC72-7F9E8E787886}"/>
              </a:ext>
            </a:extLst>
          </p:cNvPr>
          <p:cNvSpPr>
            <a:spLocks noGrp="1"/>
          </p:cNvSpPr>
          <p:nvPr>
            <p:ph type="body" sz="quarter" idx="19"/>
          </p:nvPr>
        </p:nvSpPr>
        <p:spPr>
          <a:xfrm>
            <a:off x="4466650"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1" name="Zástupný text 13">
            <a:extLst>
              <a:ext uri="{FF2B5EF4-FFF2-40B4-BE49-F238E27FC236}">
                <a16:creationId xmlns:a16="http://schemas.microsoft.com/office/drawing/2014/main" id="{20A8E6C8-ABD4-4358-91C5-FF37B3CF6880}"/>
              </a:ext>
            </a:extLst>
          </p:cNvPr>
          <p:cNvSpPr>
            <a:spLocks noGrp="1"/>
          </p:cNvSpPr>
          <p:nvPr>
            <p:ph type="body" sz="quarter" idx="20"/>
          </p:nvPr>
        </p:nvSpPr>
        <p:spPr>
          <a:xfrm>
            <a:off x="4468238"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2" name="Zástupný text 10">
            <a:extLst>
              <a:ext uri="{FF2B5EF4-FFF2-40B4-BE49-F238E27FC236}">
                <a16:creationId xmlns:a16="http://schemas.microsoft.com/office/drawing/2014/main" id="{B6D7D7B2-FB15-4C9C-8A94-BB6FCA62C6A3}"/>
              </a:ext>
            </a:extLst>
          </p:cNvPr>
          <p:cNvSpPr>
            <a:spLocks noGrp="1"/>
          </p:cNvSpPr>
          <p:nvPr>
            <p:ph type="body" sz="quarter" idx="21"/>
          </p:nvPr>
        </p:nvSpPr>
        <p:spPr>
          <a:xfrm>
            <a:off x="7910944"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3" name="Zástupný text 13">
            <a:extLst>
              <a:ext uri="{FF2B5EF4-FFF2-40B4-BE49-F238E27FC236}">
                <a16:creationId xmlns:a16="http://schemas.microsoft.com/office/drawing/2014/main" id="{312F7609-CBBD-4333-B012-071327BC8A6D}"/>
              </a:ext>
            </a:extLst>
          </p:cNvPr>
          <p:cNvSpPr>
            <a:spLocks noGrp="1"/>
          </p:cNvSpPr>
          <p:nvPr>
            <p:ph type="body" sz="quarter" idx="22"/>
          </p:nvPr>
        </p:nvSpPr>
        <p:spPr>
          <a:xfrm>
            <a:off x="7912532"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37794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 Paragraphs + 2 Images">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3E550EA-BF64-463F-9D78-8DF32AA5E9BD}"/>
              </a:ext>
            </a:extLst>
          </p:cNvPr>
          <p:cNvSpPr>
            <a:spLocks noGrp="1"/>
          </p:cNvSpPr>
          <p:nvPr>
            <p:ph type="pic" sz="quarter" idx="14"/>
          </p:nvPr>
        </p:nvSpPr>
        <p:spPr>
          <a:xfrm>
            <a:off x="6096000" y="840205"/>
            <a:ext cx="5078413" cy="2508896"/>
          </a:xfrm>
          <a:prstGeom prst="round2DiagRect">
            <a:avLst>
              <a:gd name="adj1" fmla="val 0"/>
              <a:gd name="adj2" fmla="val 5945"/>
            </a:avLst>
          </a:prstGeom>
          <a:noFill/>
        </p:spPr>
        <p:txBody>
          <a:bodyPr wrap="square">
            <a:noAutofit/>
          </a:bodyPr>
          <a:lstStyle/>
          <a:p>
            <a:endParaRPr lang="en-US" dirty="0"/>
          </a:p>
        </p:txBody>
      </p:sp>
      <p:sp>
        <p:nvSpPr>
          <p:cNvPr id="7" name="Picture Placeholder 7">
            <a:extLst>
              <a:ext uri="{FF2B5EF4-FFF2-40B4-BE49-F238E27FC236}">
                <a16:creationId xmlns:a16="http://schemas.microsoft.com/office/drawing/2014/main" id="{78B4401A-4AE3-4C69-A486-FF4129F5A204}"/>
              </a:ext>
            </a:extLst>
          </p:cNvPr>
          <p:cNvSpPr>
            <a:spLocks noGrp="1"/>
          </p:cNvSpPr>
          <p:nvPr>
            <p:ph type="pic" sz="quarter" idx="15"/>
          </p:nvPr>
        </p:nvSpPr>
        <p:spPr>
          <a:xfrm>
            <a:off x="6096000" y="3509280"/>
            <a:ext cx="5078413" cy="2508896"/>
          </a:xfrm>
          <a:prstGeom prst="round2DiagRect">
            <a:avLst>
              <a:gd name="adj1" fmla="val 6075"/>
              <a:gd name="adj2" fmla="val 0"/>
            </a:avLst>
          </a:prstGeom>
          <a:noFill/>
        </p:spPr>
        <p:txBody>
          <a:bodyPr wrap="square">
            <a:noAutofit/>
          </a:bodyPr>
          <a:lstStyle/>
          <a:p>
            <a:endParaRPr lang="en-US" dirty="0"/>
          </a:p>
        </p:txBody>
      </p:sp>
      <p:sp>
        <p:nvSpPr>
          <p:cNvPr id="14" name="Zástupný text 5">
            <a:extLst>
              <a:ext uri="{FF2B5EF4-FFF2-40B4-BE49-F238E27FC236}">
                <a16:creationId xmlns:a16="http://schemas.microsoft.com/office/drawing/2014/main" id="{1AA79564-4861-460B-8350-6D4F70DD9FFF}"/>
              </a:ext>
            </a:extLst>
          </p:cNvPr>
          <p:cNvSpPr>
            <a:spLocks noGrp="1"/>
          </p:cNvSpPr>
          <p:nvPr>
            <p:ph type="body" sz="quarter" idx="11"/>
          </p:nvPr>
        </p:nvSpPr>
        <p:spPr>
          <a:xfrm>
            <a:off x="1017588" y="1163192"/>
            <a:ext cx="4190907"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07F978A3-206A-4FD7-8D0B-85D70E34146C}"/>
              </a:ext>
            </a:extLst>
          </p:cNvPr>
          <p:cNvSpPr>
            <a:spLocks noGrp="1"/>
          </p:cNvSpPr>
          <p:nvPr>
            <p:ph type="body" sz="quarter" idx="12"/>
          </p:nvPr>
        </p:nvSpPr>
        <p:spPr>
          <a:xfrm>
            <a:off x="1017587" y="1769231"/>
            <a:ext cx="4190907" cy="142220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8" name="Zástupný text 5">
            <a:extLst>
              <a:ext uri="{FF2B5EF4-FFF2-40B4-BE49-F238E27FC236}">
                <a16:creationId xmlns:a16="http://schemas.microsoft.com/office/drawing/2014/main" id="{259EB573-3933-49E8-A5D5-96B37E7EB44C}"/>
              </a:ext>
            </a:extLst>
          </p:cNvPr>
          <p:cNvSpPr>
            <a:spLocks noGrp="1"/>
          </p:cNvSpPr>
          <p:nvPr>
            <p:ph type="body" sz="quarter" idx="16"/>
          </p:nvPr>
        </p:nvSpPr>
        <p:spPr>
          <a:xfrm>
            <a:off x="1017586" y="3988384"/>
            <a:ext cx="4190907"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8B212D7F-CF94-4A82-9AB4-098C44F497B3}"/>
              </a:ext>
            </a:extLst>
          </p:cNvPr>
          <p:cNvSpPr>
            <a:spLocks noGrp="1"/>
          </p:cNvSpPr>
          <p:nvPr>
            <p:ph type="body" sz="quarter" idx="17"/>
          </p:nvPr>
        </p:nvSpPr>
        <p:spPr>
          <a:xfrm>
            <a:off x="1017585" y="4594423"/>
            <a:ext cx="4190907" cy="1422204"/>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529402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63"/>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06C6D0">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1">
                <a:solidFill>
                  <a:srgbClr val="203864"/>
                </a:solidFill>
              </a:defRPr>
            </a:lvl1pPr>
            <a:lvl2pPr>
              <a:defRPr sz="4000"/>
            </a:lvl2pPr>
            <a:lvl3pPr>
              <a:defRPr sz="3600"/>
            </a:lvl3pPr>
            <a:lvl4pPr>
              <a:defRPr sz="3200"/>
            </a:lvl4pPr>
            <a:lvl5pPr>
              <a:defRPr sz="3200"/>
            </a:lvl5pPr>
          </a:lstStyle>
          <a:p>
            <a:pPr lvl="0"/>
            <a:r>
              <a:rPr lang="cs-CZ"/>
              <a:t>Jméno Příjmení</a:t>
            </a:r>
          </a:p>
        </p:txBody>
      </p:sp>
      <p:sp>
        <p:nvSpPr>
          <p:cNvPr id="12" name="Zástupný text 13">
            <a:extLst>
              <a:ext uri="{FF2B5EF4-FFF2-40B4-BE49-F238E27FC236}">
                <a16:creationId xmlns:a16="http://schemas.microsoft.com/office/drawing/2014/main" id="{BA58296E-CD9F-4C94-AA85-34C623E2A293}"/>
              </a:ext>
            </a:extLst>
          </p:cNvPr>
          <p:cNvSpPr>
            <a:spLocks noGrp="1"/>
          </p:cNvSpPr>
          <p:nvPr>
            <p:ph type="body" sz="quarter" idx="12" hasCustomPrompt="1"/>
          </p:nvPr>
        </p:nvSpPr>
        <p:spPr>
          <a:xfrm>
            <a:off x="1009650" y="5342651"/>
            <a:ext cx="10172700" cy="313271"/>
          </a:xfrm>
        </p:spPr>
        <p:txBody>
          <a:bodyPr>
            <a:normAutofit/>
          </a:bodyPr>
          <a:lstStyle>
            <a:lvl1pPr>
              <a:lnSpc>
                <a:spcPct val="75000"/>
              </a:lnSpc>
              <a:defRPr sz="2500" b="0">
                <a:solidFill>
                  <a:srgbClr val="203864"/>
                </a:solidFill>
              </a:defRPr>
            </a:lvl1pPr>
            <a:lvl2pPr>
              <a:defRPr sz="4000"/>
            </a:lvl2pPr>
            <a:lvl3pPr>
              <a:defRPr sz="3600"/>
            </a:lvl3pPr>
            <a:lvl4pPr>
              <a:defRPr sz="3200"/>
            </a:lvl4pPr>
            <a:lvl5pPr>
              <a:defRPr sz="3200"/>
            </a:lvl5pPr>
          </a:lstStyle>
          <a:p>
            <a:pPr lvl="0"/>
            <a:r>
              <a:rPr lang="cs-CZ"/>
              <a:t>Pozice</a:t>
            </a:r>
          </a:p>
        </p:txBody>
      </p:sp>
    </p:spTree>
    <p:extLst>
      <p:ext uri="{BB962C8B-B14F-4D97-AF65-F5344CB8AC3E}">
        <p14:creationId xmlns:p14="http://schemas.microsoft.com/office/powerpoint/2010/main" val="186326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pening Page">
    <p:spTree>
      <p:nvGrpSpPr>
        <p:cNvPr id="1" name=""/>
        <p:cNvGrpSpPr/>
        <p:nvPr/>
      </p:nvGrpSpPr>
      <p:grpSpPr>
        <a:xfrm>
          <a:off x="0" y="0"/>
          <a:ext cx="0" cy="0"/>
          <a:chOff x="0" y="0"/>
          <a:chExt cx="0" cy="0"/>
        </a:xfrm>
      </p:grpSpPr>
      <p:pic>
        <p:nvPicPr>
          <p:cNvPr id="10" name="Obrázek 9" descr="Obsah obrázku osoba, vsedě, interiér, stůl&#10;&#10;Popis byl vytvořen automaticky">
            <a:extLst>
              <a:ext uri="{FF2B5EF4-FFF2-40B4-BE49-F238E27FC236}">
                <a16:creationId xmlns:a16="http://schemas.microsoft.com/office/drawing/2014/main" id="{F569443B-8659-4E2B-B456-2EF983AEA0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63"/>
          <a:stretch/>
        </p:blipFill>
        <p:spPr>
          <a:xfrm>
            <a:off x="0" y="0"/>
            <a:ext cx="12192000" cy="6858000"/>
          </a:xfrm>
          <a:prstGeom prst="rect">
            <a:avLst/>
          </a:prstGeom>
        </p:spPr>
      </p:pic>
      <p:sp>
        <p:nvSpPr>
          <p:cNvPr id="11" name="Obdélník 10">
            <a:extLst>
              <a:ext uri="{FF2B5EF4-FFF2-40B4-BE49-F238E27FC236}">
                <a16:creationId xmlns:a16="http://schemas.microsoft.com/office/drawing/2014/main" id="{5F28F3FD-B5B5-4A2C-B7A8-E2D4025F906D}"/>
              </a:ext>
            </a:extLst>
          </p:cNvPr>
          <p:cNvSpPr/>
          <p:nvPr userDrawn="1"/>
        </p:nvSpPr>
        <p:spPr>
          <a:xfrm>
            <a:off x="0" y="0"/>
            <a:ext cx="12192000" cy="6858000"/>
          </a:xfrm>
          <a:prstGeom prst="rect">
            <a:avLst/>
          </a:prstGeom>
          <a:solidFill>
            <a:srgbClr val="203864">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2A4B"/>
              </a:solidFill>
            </a:endParaRPr>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256572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Opening Page">
    <p:spTree>
      <p:nvGrpSpPr>
        <p:cNvPr id="1" name=""/>
        <p:cNvGrpSpPr/>
        <p:nvPr/>
      </p:nvGrpSpPr>
      <p:grpSpPr>
        <a:xfrm>
          <a:off x="0" y="0"/>
          <a:ext cx="0" cy="0"/>
          <a:chOff x="0" y="0"/>
          <a:chExt cx="0" cy="0"/>
        </a:xfrm>
      </p:grpSpPr>
      <p:pic>
        <p:nvPicPr>
          <p:cNvPr id="8" name="Obrázek 7" descr="Obsah obrázku osoba, lidé, skupina, místnost&#10;&#10;Popis byl vytvořen automaticky">
            <a:extLst>
              <a:ext uri="{FF2B5EF4-FFF2-40B4-BE49-F238E27FC236}">
                <a16:creationId xmlns:a16="http://schemas.microsoft.com/office/drawing/2014/main" id="{23E92BB0-57E4-45C8-AAC6-C703E79933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383"/>
          <a:stretch/>
        </p:blipFill>
        <p:spPr>
          <a:xfrm>
            <a:off x="1" y="0"/>
            <a:ext cx="12191999" cy="6858000"/>
          </a:xfrm>
          <a:prstGeom prst="rect">
            <a:avLst/>
          </a:prstGeom>
        </p:spPr>
      </p:pic>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0">
                <a:solidFill>
                  <a:schemeClr val="bg1"/>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207530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pening Page">
    <p:spTree>
      <p:nvGrpSpPr>
        <p:cNvPr id="1" name=""/>
        <p:cNvGrpSpPr/>
        <p:nvPr/>
      </p:nvGrpSpPr>
      <p:grpSpPr>
        <a:xfrm>
          <a:off x="0" y="0"/>
          <a:ext cx="0" cy="0"/>
          <a:chOff x="0" y="0"/>
          <a:chExt cx="0" cy="0"/>
        </a:xfrm>
      </p:grpSpPr>
      <p:pic>
        <p:nvPicPr>
          <p:cNvPr id="6" name="Obrázek 5" descr="Obsah obrázku exteriér, déšť, silnice, voda&#10;&#10;Popis byl vytvořen automaticky">
            <a:extLst>
              <a:ext uri="{FF2B5EF4-FFF2-40B4-BE49-F238E27FC236}">
                <a16:creationId xmlns:a16="http://schemas.microsoft.com/office/drawing/2014/main" id="{25A5B18E-4F6B-4F5D-BB37-7281AAA409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
          <a:stretch/>
        </p:blipFill>
        <p:spPr>
          <a:xfrm>
            <a:off x="0" y="0"/>
            <a:ext cx="12192000" cy="7609863"/>
          </a:xfrm>
          <a:prstGeom prst="rect">
            <a:avLst/>
          </a:prstGeom>
        </p:spPr>
      </p:pic>
      <p:sp>
        <p:nvSpPr>
          <p:cNvPr id="7" name="Obdélník 6">
            <a:extLst>
              <a:ext uri="{FF2B5EF4-FFF2-40B4-BE49-F238E27FC236}">
                <a16:creationId xmlns:a16="http://schemas.microsoft.com/office/drawing/2014/main" id="{E99827A9-E9C2-49B3-8AF4-F2EB70BBD733}"/>
              </a:ext>
            </a:extLst>
          </p:cNvPr>
          <p:cNvSpPr/>
          <p:nvPr userDrawn="1"/>
        </p:nvSpPr>
        <p:spPr>
          <a:xfrm>
            <a:off x="0" y="0"/>
            <a:ext cx="12192000" cy="7609863"/>
          </a:xfrm>
          <a:prstGeom prst="rect">
            <a:avLst/>
          </a:prstGeom>
          <a:solidFill>
            <a:srgbClr val="002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ástupný text 13">
            <a:extLst>
              <a:ext uri="{FF2B5EF4-FFF2-40B4-BE49-F238E27FC236}">
                <a16:creationId xmlns:a16="http://schemas.microsoft.com/office/drawing/2014/main" id="{15CFCB4E-8AE3-4B77-9CC8-7738FA3ACC1F}"/>
              </a:ext>
            </a:extLst>
          </p:cNvPr>
          <p:cNvSpPr>
            <a:spLocks noGrp="1"/>
          </p:cNvSpPr>
          <p:nvPr>
            <p:ph type="body" sz="quarter" idx="10" hasCustomPrompt="1"/>
          </p:nvPr>
        </p:nvSpPr>
        <p:spPr>
          <a:xfrm>
            <a:off x="1019175" y="3280112"/>
            <a:ext cx="10172700" cy="1392512"/>
          </a:xfrm>
        </p:spPr>
        <p:txBody>
          <a:bodyPr>
            <a:normAutofit/>
          </a:bodyPr>
          <a:lstStyle>
            <a:lvl1pPr>
              <a:lnSpc>
                <a:spcPct val="75000"/>
              </a:lnSpc>
              <a:defRPr sz="5400" b="1">
                <a:solidFill>
                  <a:srgbClr val="06C6D0"/>
                </a:solidFill>
              </a:defRPr>
            </a:lvl1pPr>
            <a:lvl2pPr>
              <a:defRPr sz="4000"/>
            </a:lvl2pPr>
            <a:lvl3pPr>
              <a:defRPr sz="3600"/>
            </a:lvl3pPr>
            <a:lvl4pPr>
              <a:defRPr sz="3200"/>
            </a:lvl4pPr>
            <a:lvl5pPr>
              <a:defRPr sz="3200"/>
            </a:lvl5pPr>
          </a:lstStyle>
          <a:p>
            <a:pPr lvl="0"/>
            <a:r>
              <a:rPr lang="cs-CZ"/>
              <a:t>Name </a:t>
            </a:r>
            <a:r>
              <a:rPr lang="cs-CZ" err="1"/>
              <a:t>of</a:t>
            </a:r>
            <a:r>
              <a:rPr lang="cs-CZ"/>
              <a:t> </a:t>
            </a:r>
            <a:r>
              <a:rPr lang="cs-CZ" err="1"/>
              <a:t>your</a:t>
            </a:r>
            <a:r>
              <a:rPr lang="cs-CZ"/>
              <a:t> </a:t>
            </a:r>
            <a:r>
              <a:rPr lang="cs-CZ" err="1"/>
              <a:t>slideshow</a:t>
            </a:r>
            <a:endParaRPr lang="cs-CZ"/>
          </a:p>
        </p:txBody>
      </p:sp>
      <p:sp>
        <p:nvSpPr>
          <p:cNvPr id="17" name="Zástupný text 13">
            <a:extLst>
              <a:ext uri="{FF2B5EF4-FFF2-40B4-BE49-F238E27FC236}">
                <a16:creationId xmlns:a16="http://schemas.microsoft.com/office/drawing/2014/main" id="{FC6ABCB2-2B2F-4075-B11B-014D4EF437EC}"/>
              </a:ext>
            </a:extLst>
          </p:cNvPr>
          <p:cNvSpPr>
            <a:spLocks noGrp="1"/>
          </p:cNvSpPr>
          <p:nvPr>
            <p:ph type="body" sz="quarter" idx="11" hasCustomPrompt="1"/>
          </p:nvPr>
        </p:nvSpPr>
        <p:spPr>
          <a:xfrm>
            <a:off x="1009650" y="4891404"/>
            <a:ext cx="10172700" cy="313271"/>
          </a:xfrm>
        </p:spPr>
        <p:txBody>
          <a:bodyPr>
            <a:normAutofit/>
          </a:bodyPr>
          <a:lstStyle>
            <a:lvl1pPr>
              <a:lnSpc>
                <a:spcPct val="75000"/>
              </a:lnSpc>
              <a:defRPr sz="2500" b="0">
                <a:solidFill>
                  <a:schemeClr val="bg1"/>
                </a:solidFill>
              </a:defRPr>
            </a:lvl1pPr>
            <a:lvl2pPr>
              <a:defRPr sz="4000"/>
            </a:lvl2pPr>
            <a:lvl3pPr>
              <a:defRPr sz="3600"/>
            </a:lvl3pPr>
            <a:lvl4pPr>
              <a:defRPr sz="3200"/>
            </a:lvl4pPr>
            <a:lvl5pPr>
              <a:defRPr sz="3200"/>
            </a:lvl5pPr>
          </a:lstStyle>
          <a:p>
            <a:pPr lvl="0"/>
            <a:r>
              <a:rPr lang="cs-CZ" err="1"/>
              <a:t>Description</a:t>
            </a:r>
            <a:r>
              <a:rPr lang="cs-CZ"/>
              <a:t> </a:t>
            </a:r>
            <a:r>
              <a:rPr lang="cs-CZ" err="1"/>
              <a:t>of</a:t>
            </a:r>
            <a:r>
              <a:rPr lang="cs-CZ"/>
              <a:t> </a:t>
            </a:r>
            <a:r>
              <a:rPr lang="cs-CZ" err="1"/>
              <a:t>your</a:t>
            </a:r>
            <a:r>
              <a:rPr lang="cs-CZ"/>
              <a:t> </a:t>
            </a:r>
            <a:r>
              <a:rPr lang="cs-CZ" err="1"/>
              <a:t>slideshow</a:t>
            </a:r>
            <a:endParaRPr lang="cs-CZ"/>
          </a:p>
        </p:txBody>
      </p:sp>
    </p:spTree>
    <p:extLst>
      <p:ext uri="{BB962C8B-B14F-4D97-AF65-F5344CB8AC3E}">
        <p14:creationId xmlns:p14="http://schemas.microsoft.com/office/powerpoint/2010/main" val="30343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solidFill>
            <a:schemeClr val="bg2"/>
          </a:solidFill>
        </p:spPr>
        <p:txBody>
          <a:bodyPr wrap="square">
            <a:noAutofit/>
          </a:bodyPr>
          <a:lstStyle/>
          <a:p>
            <a:endParaRPr lang="en-US"/>
          </a:p>
        </p:txBody>
      </p:sp>
      <p:sp>
        <p:nvSpPr>
          <p:cNvPr id="12" name="Zástupný text 10">
            <a:extLst>
              <a:ext uri="{FF2B5EF4-FFF2-40B4-BE49-F238E27FC236}">
                <a16:creationId xmlns:a16="http://schemas.microsoft.com/office/drawing/2014/main" id="{302AF805-ECB7-48E9-9173-8AB48F008732}"/>
              </a:ext>
            </a:extLst>
          </p:cNvPr>
          <p:cNvSpPr>
            <a:spLocks noGrp="1"/>
          </p:cNvSpPr>
          <p:nvPr>
            <p:ph type="body" sz="quarter" idx="14"/>
          </p:nvPr>
        </p:nvSpPr>
        <p:spPr>
          <a:xfrm>
            <a:off x="1017587"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5" name="Zástupný text 13">
            <a:extLst>
              <a:ext uri="{FF2B5EF4-FFF2-40B4-BE49-F238E27FC236}">
                <a16:creationId xmlns:a16="http://schemas.microsoft.com/office/drawing/2014/main" id="{67F9B8CF-EB72-4A9F-A5E5-DBAB737D29FA}"/>
              </a:ext>
            </a:extLst>
          </p:cNvPr>
          <p:cNvSpPr>
            <a:spLocks noGrp="1"/>
          </p:cNvSpPr>
          <p:nvPr>
            <p:ph type="body" sz="quarter" idx="15"/>
          </p:nvPr>
        </p:nvSpPr>
        <p:spPr>
          <a:xfrm>
            <a:off x="1019175" y="5283960"/>
            <a:ext cx="496887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8" name="Zástupný text 10">
            <a:extLst>
              <a:ext uri="{FF2B5EF4-FFF2-40B4-BE49-F238E27FC236}">
                <a16:creationId xmlns:a16="http://schemas.microsoft.com/office/drawing/2014/main" id="{29D70CF8-3107-47A3-82AA-E691D2EBDE45}"/>
              </a:ext>
            </a:extLst>
          </p:cNvPr>
          <p:cNvSpPr>
            <a:spLocks noGrp="1"/>
          </p:cNvSpPr>
          <p:nvPr>
            <p:ph type="body" sz="quarter" idx="16"/>
          </p:nvPr>
        </p:nvSpPr>
        <p:spPr>
          <a:xfrm>
            <a:off x="6202363" y="4928697"/>
            <a:ext cx="4972050"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3D33B51B-7EFF-4C0A-AFBA-B4755777A23B}"/>
              </a:ext>
            </a:extLst>
          </p:cNvPr>
          <p:cNvSpPr>
            <a:spLocks noGrp="1"/>
          </p:cNvSpPr>
          <p:nvPr>
            <p:ph type="body" sz="quarter" idx="17"/>
          </p:nvPr>
        </p:nvSpPr>
        <p:spPr>
          <a:xfrm>
            <a:off x="6203951" y="5283960"/>
            <a:ext cx="4970462"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26051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Text + Image">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9" y="1195185"/>
            <a:ext cx="6450012" cy="5091315"/>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1" name="Zástupný symbol obrázku 10">
            <a:extLst>
              <a:ext uri="{FF2B5EF4-FFF2-40B4-BE49-F238E27FC236}">
                <a16:creationId xmlns:a16="http://schemas.microsoft.com/office/drawing/2014/main" id="{17A8E9B1-1DAD-413A-9264-1475B329002D}"/>
              </a:ext>
            </a:extLst>
          </p:cNvPr>
          <p:cNvSpPr>
            <a:spLocks noGrp="1"/>
          </p:cNvSpPr>
          <p:nvPr>
            <p:ph type="pic" sz="quarter" idx="14"/>
          </p:nvPr>
        </p:nvSpPr>
        <p:spPr>
          <a:xfrm>
            <a:off x="8145463" y="1195185"/>
            <a:ext cx="4046537" cy="5091315"/>
          </a:xfrm>
          <a:custGeom>
            <a:avLst/>
            <a:gdLst>
              <a:gd name="connsiteX0" fmla="*/ 3134142 w 4046537"/>
              <a:gd name="connsiteY0" fmla="*/ 0 h 5091315"/>
              <a:gd name="connsiteX1" fmla="*/ 4046537 w 4046537"/>
              <a:gd name="connsiteY1" fmla="*/ 0 h 5091315"/>
              <a:gd name="connsiteX2" fmla="*/ 4046537 w 4046537"/>
              <a:gd name="connsiteY2" fmla="*/ 109499 h 5091315"/>
              <a:gd name="connsiteX3" fmla="*/ 4046537 w 4046537"/>
              <a:gd name="connsiteY3" fmla="*/ 4982018 h 5091315"/>
              <a:gd name="connsiteX4" fmla="*/ 4046537 w 4046537"/>
              <a:gd name="connsiteY4" fmla="*/ 5091113 h 5091315"/>
              <a:gd name="connsiteX5" fmla="*/ 3938241 w 4046537"/>
              <a:gd name="connsiteY5" fmla="*/ 5091113 h 5091315"/>
              <a:gd name="connsiteX6" fmla="*/ 3937240 w 4046537"/>
              <a:gd name="connsiteY6" fmla="*/ 5091315 h 5091315"/>
              <a:gd name="connsiteX7" fmla="*/ 109297 w 4046537"/>
              <a:gd name="connsiteY7" fmla="*/ 5091315 h 5091315"/>
              <a:gd name="connsiteX8" fmla="*/ 0 w 4046537"/>
              <a:gd name="connsiteY8" fmla="*/ 4982018 h 5091315"/>
              <a:gd name="connsiteX9" fmla="*/ 0 w 4046537"/>
              <a:gd name="connsiteY9" fmla="*/ 109499 h 5091315"/>
              <a:gd name="connsiteX10" fmla="*/ 109297 w 4046537"/>
              <a:gd name="connsiteY10" fmla="*/ 202 h 5091315"/>
              <a:gd name="connsiteX11" fmla="*/ 3134142 w 4046537"/>
              <a:gd name="connsiteY11" fmla="*/ 202 h 509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6537" h="5091315">
                <a:moveTo>
                  <a:pt x="3134142" y="0"/>
                </a:moveTo>
                <a:lnTo>
                  <a:pt x="4046537" y="0"/>
                </a:lnTo>
                <a:lnTo>
                  <a:pt x="4046537" y="109499"/>
                </a:lnTo>
                <a:lnTo>
                  <a:pt x="4046537" y="4982018"/>
                </a:lnTo>
                <a:lnTo>
                  <a:pt x="4046537" y="5091113"/>
                </a:lnTo>
                <a:lnTo>
                  <a:pt x="3938241" y="5091113"/>
                </a:lnTo>
                <a:lnTo>
                  <a:pt x="3937240" y="5091315"/>
                </a:lnTo>
                <a:lnTo>
                  <a:pt x="109297" y="5091315"/>
                </a:lnTo>
                <a:cubicBezTo>
                  <a:pt x="48934" y="5091315"/>
                  <a:pt x="0" y="5042381"/>
                  <a:pt x="0" y="4982018"/>
                </a:cubicBezTo>
                <a:lnTo>
                  <a:pt x="0" y="109499"/>
                </a:lnTo>
                <a:cubicBezTo>
                  <a:pt x="0" y="49136"/>
                  <a:pt x="48934" y="202"/>
                  <a:pt x="109297" y="202"/>
                </a:cubicBezTo>
                <a:lnTo>
                  <a:pt x="3134142" y="202"/>
                </a:lnTo>
                <a:close/>
              </a:path>
            </a:pathLst>
          </a:custGeom>
          <a:noFill/>
        </p:spPr>
        <p:txBody>
          <a:bodyPr wrap="square">
            <a:noAutofit/>
          </a:bodyPr>
          <a:lstStyle/>
          <a:p>
            <a:endParaRPr lang="cs-CZ" dirty="0"/>
          </a:p>
        </p:txBody>
      </p:sp>
      <p:sp>
        <p:nvSpPr>
          <p:cNvPr id="30" name="Zástupný text 5">
            <a:extLst>
              <a:ext uri="{FF2B5EF4-FFF2-40B4-BE49-F238E27FC236}">
                <a16:creationId xmlns:a16="http://schemas.microsoft.com/office/drawing/2014/main" id="{E810E251-DD93-42C6-82C3-9E1614943D88}"/>
              </a:ext>
            </a:extLst>
          </p:cNvPr>
          <p:cNvSpPr>
            <a:spLocks noGrp="1"/>
          </p:cNvSpPr>
          <p:nvPr>
            <p:ph type="body" sz="quarter" idx="10"/>
          </p:nvPr>
        </p:nvSpPr>
        <p:spPr>
          <a:xfrm>
            <a:off x="1018381" y="365377"/>
            <a:ext cx="10155238" cy="472823"/>
          </a:xfrm>
        </p:spPr>
        <p:txBody>
          <a:bodyPr anchor="ctr">
            <a:noAutofit/>
          </a:bodyPr>
          <a:lstStyle>
            <a:lvl1pPr>
              <a:lnSpc>
                <a:spcPct val="100000"/>
              </a:lnSpc>
              <a:defRPr sz="3000" b="1">
                <a:solidFill>
                  <a:schemeClr val="tx2"/>
                </a:solidFill>
              </a:defRPr>
            </a:lvl1pPr>
          </a:lstStyle>
          <a:p>
            <a:pPr lvl="0"/>
            <a:endParaRPr lang="cs-CZ" dirty="0"/>
          </a:p>
        </p:txBody>
      </p:sp>
    </p:spTree>
    <p:extLst>
      <p:ext uri="{BB962C8B-B14F-4D97-AF65-F5344CB8AC3E}">
        <p14:creationId xmlns:p14="http://schemas.microsoft.com/office/powerpoint/2010/main" val="2856843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05F0E4B3-7D25-4EFD-A504-EAF83A08891B}"/>
              </a:ext>
            </a:extLst>
          </p:cNvPr>
          <p:cNvSpPr>
            <a:spLocks noGrp="1"/>
          </p:cNvSpPr>
          <p:nvPr>
            <p:ph type="body" sz="quarter" idx="14"/>
          </p:nvPr>
        </p:nvSpPr>
        <p:spPr>
          <a:xfrm>
            <a:off x="2030414" y="4928697"/>
            <a:ext cx="8132761" cy="363889"/>
          </a:xfrm>
        </p:spPr>
        <p:txBody>
          <a:bodyPr>
            <a:normAutofit/>
          </a:bodyPr>
          <a:lstStyle>
            <a:lvl1pPr algn="ct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DA9F7265-8F78-4FC0-8B39-357F62AF349C}"/>
              </a:ext>
            </a:extLst>
          </p:cNvPr>
          <p:cNvSpPr>
            <a:spLocks noGrp="1"/>
          </p:cNvSpPr>
          <p:nvPr>
            <p:ph type="body" sz="quarter" idx="15"/>
          </p:nvPr>
        </p:nvSpPr>
        <p:spPr>
          <a:xfrm>
            <a:off x="2030413" y="5283960"/>
            <a:ext cx="8131173" cy="1414462"/>
          </a:xfrm>
        </p:spPr>
        <p:txBody>
          <a:bodyPr>
            <a:normAutofit/>
          </a:bodyPr>
          <a:lstStyle>
            <a:lvl1pPr algn="ct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47830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D4CD08-17BF-4570-B0AF-C463FDD66BCF}"/>
              </a:ext>
            </a:extLst>
          </p:cNvPr>
          <p:cNvSpPr>
            <a:spLocks noGrp="1"/>
          </p:cNvSpPr>
          <p:nvPr>
            <p:ph type="pic" sz="quarter" idx="11"/>
          </p:nvPr>
        </p:nvSpPr>
        <p:spPr>
          <a:xfrm>
            <a:off x="-633046" y="388735"/>
            <a:ext cx="6729046" cy="6080530"/>
          </a:xfrm>
          <a:prstGeom prst="roundRect">
            <a:avLst>
              <a:gd name="adj" fmla="val 2506"/>
            </a:avLst>
          </a:prstGeom>
          <a:solidFill>
            <a:schemeClr val="bg2"/>
          </a:solidFill>
        </p:spPr>
        <p:txBody>
          <a:bodyPr wrap="square">
            <a:noAutofit/>
          </a:bodyPr>
          <a:lstStyle/>
          <a:p>
            <a:endParaRPr lang="en-US"/>
          </a:p>
        </p:txBody>
      </p:sp>
      <p:sp>
        <p:nvSpPr>
          <p:cNvPr id="7" name="Zástupný text 13">
            <a:extLst>
              <a:ext uri="{FF2B5EF4-FFF2-40B4-BE49-F238E27FC236}">
                <a16:creationId xmlns:a16="http://schemas.microsoft.com/office/drawing/2014/main" id="{3343690C-EF64-4E17-AFC8-AC7DA9EDA88E}"/>
              </a:ext>
            </a:extLst>
          </p:cNvPr>
          <p:cNvSpPr>
            <a:spLocks noGrp="1"/>
          </p:cNvSpPr>
          <p:nvPr>
            <p:ph type="body" sz="quarter" idx="17"/>
          </p:nvPr>
        </p:nvSpPr>
        <p:spPr>
          <a:xfrm>
            <a:off x="7113588" y="4094950"/>
            <a:ext cx="4060825" cy="141446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9" name="Zástupný text 10">
            <a:extLst>
              <a:ext uri="{FF2B5EF4-FFF2-40B4-BE49-F238E27FC236}">
                <a16:creationId xmlns:a16="http://schemas.microsoft.com/office/drawing/2014/main" id="{DB9054F0-299C-44BE-BC24-A3122B4109C7}"/>
              </a:ext>
            </a:extLst>
          </p:cNvPr>
          <p:cNvSpPr>
            <a:spLocks noGrp="1"/>
          </p:cNvSpPr>
          <p:nvPr>
            <p:ph type="body" sz="quarter" idx="16"/>
          </p:nvPr>
        </p:nvSpPr>
        <p:spPr>
          <a:xfrm>
            <a:off x="7113588" y="1577686"/>
            <a:ext cx="4060825" cy="2517264"/>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188243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7" name="Picture Placeholder 7">
            <a:extLst>
              <a:ext uri="{FF2B5EF4-FFF2-40B4-BE49-F238E27FC236}">
                <a16:creationId xmlns:a16="http://schemas.microsoft.com/office/drawing/2014/main" id="{3B4C9D96-B376-4BB1-B37D-958C9569240D}"/>
              </a:ext>
            </a:extLst>
          </p:cNvPr>
          <p:cNvSpPr>
            <a:spLocks noGrp="1"/>
          </p:cNvSpPr>
          <p:nvPr>
            <p:ph type="pic" sz="quarter" idx="15"/>
          </p:nvPr>
        </p:nvSpPr>
        <p:spPr>
          <a:xfrm>
            <a:off x="7910944" y="697300"/>
            <a:ext cx="3263469" cy="2438399"/>
          </a:xfrm>
          <a:prstGeom prst="round2DiagRect">
            <a:avLst>
              <a:gd name="adj1" fmla="val 0"/>
              <a:gd name="adj2" fmla="val 10691"/>
            </a:avLst>
          </a:pr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1" name="Picture Placeholder 7">
            <a:extLst>
              <a:ext uri="{FF2B5EF4-FFF2-40B4-BE49-F238E27FC236}">
                <a16:creationId xmlns:a16="http://schemas.microsoft.com/office/drawing/2014/main" id="{F7A40D86-DA90-4794-8C32-6AC125C7AD32}"/>
              </a:ext>
            </a:extLst>
          </p:cNvPr>
          <p:cNvSpPr>
            <a:spLocks noGrp="1"/>
          </p:cNvSpPr>
          <p:nvPr>
            <p:ph type="pic" sz="quarter" idx="17"/>
          </p:nvPr>
        </p:nvSpPr>
        <p:spPr>
          <a:xfrm>
            <a:off x="7910944" y="697299"/>
            <a:ext cx="3263469" cy="2438399"/>
          </a:xfrm>
          <a:prstGeom prst="round2DiagRect">
            <a:avLst>
              <a:gd name="adj1" fmla="val 0"/>
              <a:gd name="adj2" fmla="val 6784"/>
            </a:avLst>
          </a:prstGeom>
          <a:solidFill>
            <a:schemeClr val="bg2"/>
          </a:solidFill>
        </p:spPr>
        <p:txBody>
          <a:bodyPr wrap="square">
            <a:noAutofit/>
          </a:bodyPr>
          <a:lstStyle/>
          <a:p>
            <a:endParaRPr lang="en-US"/>
          </a:p>
        </p:txBody>
      </p:sp>
      <p:sp>
        <p:nvSpPr>
          <p:cNvPr id="18" name="Zástupný text 10">
            <a:extLst>
              <a:ext uri="{FF2B5EF4-FFF2-40B4-BE49-F238E27FC236}">
                <a16:creationId xmlns:a16="http://schemas.microsoft.com/office/drawing/2014/main" id="{768FE6F9-10D1-4407-A894-4376D0DDB07F}"/>
              </a:ext>
            </a:extLst>
          </p:cNvPr>
          <p:cNvSpPr>
            <a:spLocks noGrp="1"/>
          </p:cNvSpPr>
          <p:nvPr>
            <p:ph type="body" sz="quarter" idx="14"/>
          </p:nvPr>
        </p:nvSpPr>
        <p:spPr>
          <a:xfrm>
            <a:off x="1017587"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19" name="Zástupný text 13">
            <a:extLst>
              <a:ext uri="{FF2B5EF4-FFF2-40B4-BE49-F238E27FC236}">
                <a16:creationId xmlns:a16="http://schemas.microsoft.com/office/drawing/2014/main" id="{5704AD55-740C-4E82-92AD-28AD1EB96CD0}"/>
              </a:ext>
            </a:extLst>
          </p:cNvPr>
          <p:cNvSpPr>
            <a:spLocks noGrp="1"/>
          </p:cNvSpPr>
          <p:nvPr>
            <p:ph type="body" sz="quarter" idx="18"/>
          </p:nvPr>
        </p:nvSpPr>
        <p:spPr>
          <a:xfrm>
            <a:off x="1019175"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2D56D6A3-D138-48B5-AC72-7F9E8E787886}"/>
              </a:ext>
            </a:extLst>
          </p:cNvPr>
          <p:cNvSpPr>
            <a:spLocks noGrp="1"/>
          </p:cNvSpPr>
          <p:nvPr>
            <p:ph type="body" sz="quarter" idx="19"/>
          </p:nvPr>
        </p:nvSpPr>
        <p:spPr>
          <a:xfrm>
            <a:off x="4466650"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1" name="Zástupný text 13">
            <a:extLst>
              <a:ext uri="{FF2B5EF4-FFF2-40B4-BE49-F238E27FC236}">
                <a16:creationId xmlns:a16="http://schemas.microsoft.com/office/drawing/2014/main" id="{20A8E6C8-ABD4-4358-91C5-FF37B3CF6880}"/>
              </a:ext>
            </a:extLst>
          </p:cNvPr>
          <p:cNvSpPr>
            <a:spLocks noGrp="1"/>
          </p:cNvSpPr>
          <p:nvPr>
            <p:ph type="body" sz="quarter" idx="20"/>
          </p:nvPr>
        </p:nvSpPr>
        <p:spPr>
          <a:xfrm>
            <a:off x="4468238"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2" name="Zástupný text 10">
            <a:extLst>
              <a:ext uri="{FF2B5EF4-FFF2-40B4-BE49-F238E27FC236}">
                <a16:creationId xmlns:a16="http://schemas.microsoft.com/office/drawing/2014/main" id="{B6D7D7B2-FB15-4C9C-8A94-BB6FCA62C6A3}"/>
              </a:ext>
            </a:extLst>
          </p:cNvPr>
          <p:cNvSpPr>
            <a:spLocks noGrp="1"/>
          </p:cNvSpPr>
          <p:nvPr>
            <p:ph type="body" sz="quarter" idx="21"/>
          </p:nvPr>
        </p:nvSpPr>
        <p:spPr>
          <a:xfrm>
            <a:off x="7910944" y="3551958"/>
            <a:ext cx="3261878" cy="363889"/>
          </a:xfrm>
        </p:spPr>
        <p:txBody>
          <a:bodyPr>
            <a:normAutofit/>
          </a:bodyPr>
          <a:lstStyle>
            <a:lvl1pPr>
              <a:defRPr sz="2000" b="1">
                <a:solidFill>
                  <a:srgbClr val="06C6D0"/>
                </a:solidFill>
              </a:defRPr>
            </a:lvl1pPr>
            <a:lvl5pPr>
              <a:defRPr/>
            </a:lvl5pPr>
          </a:lstStyle>
          <a:p>
            <a:pPr lvl="0"/>
            <a:endParaRPr lang="cs-CZ"/>
          </a:p>
        </p:txBody>
      </p:sp>
      <p:sp>
        <p:nvSpPr>
          <p:cNvPr id="23" name="Zástupný text 13">
            <a:extLst>
              <a:ext uri="{FF2B5EF4-FFF2-40B4-BE49-F238E27FC236}">
                <a16:creationId xmlns:a16="http://schemas.microsoft.com/office/drawing/2014/main" id="{312F7609-CBBD-4333-B012-071327BC8A6D}"/>
              </a:ext>
            </a:extLst>
          </p:cNvPr>
          <p:cNvSpPr>
            <a:spLocks noGrp="1"/>
          </p:cNvSpPr>
          <p:nvPr>
            <p:ph type="body" sz="quarter" idx="22"/>
          </p:nvPr>
        </p:nvSpPr>
        <p:spPr>
          <a:xfrm>
            <a:off x="7912532" y="3907220"/>
            <a:ext cx="3261879" cy="229637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9093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7850A73-C14B-4B13-B1D0-19B881BAABE3}"/>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6" name="Zástupný text 13">
            <a:extLst>
              <a:ext uri="{FF2B5EF4-FFF2-40B4-BE49-F238E27FC236}">
                <a16:creationId xmlns:a16="http://schemas.microsoft.com/office/drawing/2014/main" id="{9F6FD368-5D8B-4969-B0CB-0EFF120DA5A1}"/>
              </a:ext>
            </a:extLst>
          </p:cNvPr>
          <p:cNvSpPr>
            <a:spLocks noGrp="1"/>
          </p:cNvSpPr>
          <p:nvPr>
            <p:ph type="body" sz="quarter" idx="17"/>
          </p:nvPr>
        </p:nvSpPr>
        <p:spPr>
          <a:xfrm>
            <a:off x="6102350" y="2774132"/>
            <a:ext cx="5072064" cy="166847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6C7FF437-F7F1-4DCF-9D41-0330AAFA5243}"/>
              </a:ext>
            </a:extLst>
          </p:cNvPr>
          <p:cNvSpPr>
            <a:spLocks noGrp="1"/>
          </p:cNvSpPr>
          <p:nvPr>
            <p:ph type="body" sz="quarter" idx="16"/>
          </p:nvPr>
        </p:nvSpPr>
        <p:spPr>
          <a:xfrm>
            <a:off x="6102350" y="690113"/>
            <a:ext cx="5072064" cy="1915562"/>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CD056750-07EC-41CA-B837-868E6AEFD312}"/>
              </a:ext>
            </a:extLst>
          </p:cNvPr>
          <p:cNvSpPr>
            <a:spLocks noGrp="1"/>
          </p:cNvSpPr>
          <p:nvPr>
            <p:ph type="body" sz="quarter" idx="14"/>
          </p:nvPr>
        </p:nvSpPr>
        <p:spPr>
          <a:xfrm>
            <a:off x="6102349" y="4611061"/>
            <a:ext cx="5070473" cy="363889"/>
          </a:xfrm>
        </p:spPr>
        <p:txBody>
          <a:bodyPr>
            <a:normAutofit/>
          </a:bodyPr>
          <a:lstStyle>
            <a:lvl1pPr>
              <a:defRPr sz="2000" b="1">
                <a:solidFill>
                  <a:srgbClr val="06C6D0"/>
                </a:solidFill>
              </a:defRPr>
            </a:lvl1pPr>
            <a:lvl5pPr>
              <a:defRPr/>
            </a:lvl5pPr>
          </a:lstStyle>
          <a:p>
            <a:pPr lvl="0"/>
            <a:endParaRPr lang="cs-CZ"/>
          </a:p>
        </p:txBody>
      </p:sp>
      <p:sp>
        <p:nvSpPr>
          <p:cNvPr id="16" name="Zástupný text 13">
            <a:extLst>
              <a:ext uri="{FF2B5EF4-FFF2-40B4-BE49-F238E27FC236}">
                <a16:creationId xmlns:a16="http://schemas.microsoft.com/office/drawing/2014/main" id="{FD07171D-E2BB-488C-ABF3-32CA33A1979F}"/>
              </a:ext>
            </a:extLst>
          </p:cNvPr>
          <p:cNvSpPr>
            <a:spLocks noGrp="1"/>
          </p:cNvSpPr>
          <p:nvPr>
            <p:ph type="body" sz="quarter" idx="18"/>
          </p:nvPr>
        </p:nvSpPr>
        <p:spPr>
          <a:xfrm>
            <a:off x="6103938" y="4966324"/>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1338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solidFill>
            <a:schemeClr val="bg2"/>
          </a:solidFill>
        </p:spPr>
        <p:txBody>
          <a:bodyPr wrap="square">
            <a:noAutofit/>
          </a:bodyPr>
          <a:lstStyle/>
          <a:p>
            <a:endParaRPr lang="en-US"/>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solidFill>
            <a:schemeClr val="bg2"/>
          </a:solidFill>
        </p:spPr>
        <p:txBody>
          <a:bodyPr wrap="square">
            <a:noAutofit/>
          </a:bodyPr>
          <a:lstStyle/>
          <a:p>
            <a:endParaRPr lang="en-US"/>
          </a:p>
        </p:txBody>
      </p:sp>
      <p:sp>
        <p:nvSpPr>
          <p:cNvPr id="13" name="Zástupný text 10">
            <a:extLst>
              <a:ext uri="{FF2B5EF4-FFF2-40B4-BE49-F238E27FC236}">
                <a16:creationId xmlns:a16="http://schemas.microsoft.com/office/drawing/2014/main" id="{DACCF314-C957-4BDC-8863-E80C93A15C8C}"/>
              </a:ext>
            </a:extLst>
          </p:cNvPr>
          <p:cNvSpPr>
            <a:spLocks noGrp="1"/>
          </p:cNvSpPr>
          <p:nvPr>
            <p:ph type="body" sz="quarter" idx="18"/>
          </p:nvPr>
        </p:nvSpPr>
        <p:spPr>
          <a:xfrm>
            <a:off x="6099034" y="453573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80CF4074-84E3-46DE-AC15-289695FD556D}"/>
              </a:ext>
            </a:extLst>
          </p:cNvPr>
          <p:cNvSpPr>
            <a:spLocks noGrp="1"/>
          </p:cNvSpPr>
          <p:nvPr>
            <p:ph type="body" sz="quarter" idx="19"/>
          </p:nvPr>
        </p:nvSpPr>
        <p:spPr>
          <a:xfrm>
            <a:off x="6100623" y="4891001"/>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6" name="Zástupný text 10">
            <a:extLst>
              <a:ext uri="{FF2B5EF4-FFF2-40B4-BE49-F238E27FC236}">
                <a16:creationId xmlns:a16="http://schemas.microsoft.com/office/drawing/2014/main" id="{5FF7C9BE-800A-4290-8D58-9BD4DD10AE4F}"/>
              </a:ext>
            </a:extLst>
          </p:cNvPr>
          <p:cNvSpPr>
            <a:spLocks noGrp="1"/>
          </p:cNvSpPr>
          <p:nvPr>
            <p:ph type="body" sz="quarter" idx="16"/>
          </p:nvPr>
        </p:nvSpPr>
        <p:spPr>
          <a:xfrm>
            <a:off x="1004536" y="795010"/>
            <a:ext cx="4077052" cy="1407272"/>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7" name="Zástupný text 13">
            <a:extLst>
              <a:ext uri="{FF2B5EF4-FFF2-40B4-BE49-F238E27FC236}">
                <a16:creationId xmlns:a16="http://schemas.microsoft.com/office/drawing/2014/main" id="{E5BE15B4-C3BA-4B2B-8A92-4380EBE92C83}"/>
              </a:ext>
            </a:extLst>
          </p:cNvPr>
          <p:cNvSpPr>
            <a:spLocks noGrp="1"/>
          </p:cNvSpPr>
          <p:nvPr>
            <p:ph type="body" sz="quarter" idx="17"/>
          </p:nvPr>
        </p:nvSpPr>
        <p:spPr>
          <a:xfrm>
            <a:off x="1004536" y="2258596"/>
            <a:ext cx="4062411" cy="1857473"/>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40880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solidFill>
            <a:schemeClr val="bg2"/>
          </a:solidFill>
        </p:spPr>
        <p:txBody>
          <a:bodyPr wrap="square">
            <a:noAutofit/>
          </a:bodyPr>
          <a:lstStyle/>
          <a:p>
            <a:endParaRPr lang="en-US"/>
          </a:p>
        </p:txBody>
      </p:sp>
      <p:sp>
        <p:nvSpPr>
          <p:cNvPr id="26" name="Zástupný text 10">
            <a:extLst>
              <a:ext uri="{FF2B5EF4-FFF2-40B4-BE49-F238E27FC236}">
                <a16:creationId xmlns:a16="http://schemas.microsoft.com/office/drawing/2014/main" id="{DCE676B5-0CD4-490E-BB61-F6758D91535E}"/>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7" name="Zástupný text 13">
            <a:extLst>
              <a:ext uri="{FF2B5EF4-FFF2-40B4-BE49-F238E27FC236}">
                <a16:creationId xmlns:a16="http://schemas.microsoft.com/office/drawing/2014/main" id="{0AF1BAC7-6CA2-4111-8737-C1D3F102F92C}"/>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D751E38D-6C75-409E-AA89-A3B18B938B7C}"/>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29" name="Zástupný text 13">
            <a:extLst>
              <a:ext uri="{FF2B5EF4-FFF2-40B4-BE49-F238E27FC236}">
                <a16:creationId xmlns:a16="http://schemas.microsoft.com/office/drawing/2014/main" id="{F6AC7206-0C86-4562-868E-1252640BEEF5}"/>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0" name="Zástupný text 10">
            <a:extLst>
              <a:ext uri="{FF2B5EF4-FFF2-40B4-BE49-F238E27FC236}">
                <a16:creationId xmlns:a16="http://schemas.microsoft.com/office/drawing/2014/main" id="{16CC1E4C-05EF-4A36-BB4B-6EB381F0E76E}"/>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31" name="Zástupný text 13">
            <a:extLst>
              <a:ext uri="{FF2B5EF4-FFF2-40B4-BE49-F238E27FC236}">
                <a16:creationId xmlns:a16="http://schemas.microsoft.com/office/drawing/2014/main" id="{7C30B9D8-238C-4922-97D9-4D85C3D63A60}"/>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55704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DB47757D-9639-43BE-9D6B-CE609B6F7E8F}"/>
              </a:ext>
            </a:extLst>
          </p:cNvPr>
          <p:cNvSpPr>
            <a:spLocks noGrp="1"/>
          </p:cNvSpPr>
          <p:nvPr>
            <p:ph type="pic" sz="quarter" idx="12"/>
          </p:nvPr>
        </p:nvSpPr>
        <p:spPr>
          <a:xfrm>
            <a:off x="6100764" y="994870"/>
            <a:ext cx="5073650" cy="2434130"/>
          </a:xfrm>
          <a:prstGeom prst="round2DiagRect">
            <a:avLst>
              <a:gd name="adj1" fmla="val 0"/>
              <a:gd name="adj2" fmla="val 5995"/>
            </a:avLst>
          </a:prstGeom>
          <a:solidFill>
            <a:schemeClr val="bg2"/>
          </a:solidFill>
        </p:spPr>
        <p:txBody>
          <a:bodyPr wrap="square">
            <a:noAutofit/>
          </a:bodyPr>
          <a:lstStyle/>
          <a:p>
            <a:endParaRPr lang="en-US"/>
          </a:p>
        </p:txBody>
      </p:sp>
      <p:sp>
        <p:nvSpPr>
          <p:cNvPr id="8" name="Zástupný text 10">
            <a:extLst>
              <a:ext uri="{FF2B5EF4-FFF2-40B4-BE49-F238E27FC236}">
                <a16:creationId xmlns:a16="http://schemas.microsoft.com/office/drawing/2014/main" id="{384AAD1B-4C34-48E4-A85B-0F4485B01767}"/>
              </a:ext>
            </a:extLst>
          </p:cNvPr>
          <p:cNvSpPr>
            <a:spLocks noGrp="1"/>
          </p:cNvSpPr>
          <p:nvPr>
            <p:ph type="body" sz="quarter" idx="16"/>
          </p:nvPr>
        </p:nvSpPr>
        <p:spPr>
          <a:xfrm>
            <a:off x="1004536" y="994870"/>
            <a:ext cx="4077052" cy="2405555"/>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3" name="Zástupný text 10">
            <a:extLst>
              <a:ext uri="{FF2B5EF4-FFF2-40B4-BE49-F238E27FC236}">
                <a16:creationId xmlns:a16="http://schemas.microsoft.com/office/drawing/2014/main" id="{4931EA31-9560-41A0-B133-DAFB5D0616FD}"/>
              </a:ext>
            </a:extLst>
          </p:cNvPr>
          <p:cNvSpPr>
            <a:spLocks noGrp="1"/>
          </p:cNvSpPr>
          <p:nvPr>
            <p:ph type="body" sz="quarter" idx="18"/>
          </p:nvPr>
        </p:nvSpPr>
        <p:spPr>
          <a:xfrm>
            <a:off x="6099034" y="3828318"/>
            <a:ext cx="5070473" cy="363889"/>
          </a:xfrm>
        </p:spPr>
        <p:txBody>
          <a:bodyPr>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363B64CD-A6F9-4D25-B67D-C982087A6477}"/>
              </a:ext>
            </a:extLst>
          </p:cNvPr>
          <p:cNvSpPr>
            <a:spLocks noGrp="1"/>
          </p:cNvSpPr>
          <p:nvPr>
            <p:ph type="body" sz="quarter" idx="19"/>
          </p:nvPr>
        </p:nvSpPr>
        <p:spPr>
          <a:xfrm>
            <a:off x="6100623" y="4284485"/>
            <a:ext cx="507047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329D04B9-5E4F-416E-AD32-9F067D702173}"/>
              </a:ext>
            </a:extLst>
          </p:cNvPr>
          <p:cNvSpPr>
            <a:spLocks noGrp="1"/>
          </p:cNvSpPr>
          <p:nvPr>
            <p:ph type="body" sz="quarter" idx="20"/>
          </p:nvPr>
        </p:nvSpPr>
        <p:spPr>
          <a:xfrm>
            <a:off x="1004536" y="3828318"/>
            <a:ext cx="469934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284E136-BB17-4C1E-BBB2-27B8A93CCF6E}"/>
              </a:ext>
            </a:extLst>
          </p:cNvPr>
          <p:cNvSpPr>
            <a:spLocks noGrp="1"/>
          </p:cNvSpPr>
          <p:nvPr>
            <p:ph type="body" sz="quarter" idx="21"/>
          </p:nvPr>
        </p:nvSpPr>
        <p:spPr>
          <a:xfrm>
            <a:off x="1006125" y="4284485"/>
            <a:ext cx="4699350"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8108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40BE4E-7A57-4E56-B110-313AF0B0BC78}"/>
              </a:ext>
            </a:extLst>
          </p:cNvPr>
          <p:cNvSpPr>
            <a:spLocks noGrp="1"/>
          </p:cNvSpPr>
          <p:nvPr>
            <p:ph type="pic" sz="quarter" idx="11"/>
          </p:nvPr>
        </p:nvSpPr>
        <p:spPr>
          <a:xfrm>
            <a:off x="-633046" y="388735"/>
            <a:ext cx="7746634" cy="6080530"/>
          </a:xfrm>
          <a:prstGeom prst="roundRect">
            <a:avLst>
              <a:gd name="adj" fmla="val 2554"/>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1ECF375C-E1E4-4864-B3A9-387520926F1D}"/>
              </a:ext>
            </a:extLst>
          </p:cNvPr>
          <p:cNvSpPr>
            <a:spLocks noGrp="1"/>
          </p:cNvSpPr>
          <p:nvPr>
            <p:ph type="body" sz="quarter" idx="16"/>
          </p:nvPr>
        </p:nvSpPr>
        <p:spPr>
          <a:xfrm>
            <a:off x="1023936" y="2977517"/>
            <a:ext cx="4695573" cy="154245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12" name="Zástupný text 10">
            <a:extLst>
              <a:ext uri="{FF2B5EF4-FFF2-40B4-BE49-F238E27FC236}">
                <a16:creationId xmlns:a16="http://schemas.microsoft.com/office/drawing/2014/main" id="{D5CD15AD-39AB-41AF-B04B-1A068A40C6BC}"/>
              </a:ext>
            </a:extLst>
          </p:cNvPr>
          <p:cNvSpPr>
            <a:spLocks noGrp="1"/>
          </p:cNvSpPr>
          <p:nvPr>
            <p:ph type="body" sz="quarter" idx="17"/>
          </p:nvPr>
        </p:nvSpPr>
        <p:spPr>
          <a:xfrm>
            <a:off x="1031878" y="2526503"/>
            <a:ext cx="4694100" cy="363889"/>
          </a:xfrm>
        </p:spPr>
        <p:txBody>
          <a:bodyPr>
            <a:normAutofit/>
          </a:bodyPr>
          <a:lstStyle>
            <a:lvl1pPr>
              <a:defRPr sz="2000" b="1">
                <a:solidFill>
                  <a:schemeClr val="bg1"/>
                </a:solidFill>
              </a:defRPr>
            </a:lvl1pPr>
            <a:lvl5pPr>
              <a:defRPr/>
            </a:lvl5pPr>
          </a:lstStyle>
          <a:p>
            <a:pPr lvl="0"/>
            <a:endParaRPr lang="cs-CZ"/>
          </a:p>
        </p:txBody>
      </p:sp>
      <p:sp>
        <p:nvSpPr>
          <p:cNvPr id="15" name="Zástupný text 10">
            <a:extLst>
              <a:ext uri="{FF2B5EF4-FFF2-40B4-BE49-F238E27FC236}">
                <a16:creationId xmlns:a16="http://schemas.microsoft.com/office/drawing/2014/main" id="{36DF746D-9A6C-4B58-88E0-C343088500BD}"/>
              </a:ext>
            </a:extLst>
          </p:cNvPr>
          <p:cNvSpPr>
            <a:spLocks noGrp="1"/>
          </p:cNvSpPr>
          <p:nvPr>
            <p:ph type="body" sz="quarter" idx="14"/>
          </p:nvPr>
        </p:nvSpPr>
        <p:spPr>
          <a:xfrm>
            <a:off x="8132603" y="2434170"/>
            <a:ext cx="3448208"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D0AF06C4-260E-4659-8FE5-4267558AF9B4}"/>
              </a:ext>
            </a:extLst>
          </p:cNvPr>
          <p:cNvSpPr>
            <a:spLocks noGrp="1"/>
          </p:cNvSpPr>
          <p:nvPr>
            <p:ph type="body" sz="quarter" idx="18"/>
          </p:nvPr>
        </p:nvSpPr>
        <p:spPr>
          <a:xfrm>
            <a:off x="8134191" y="2875157"/>
            <a:ext cx="3448209" cy="208137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5962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solidFill>
            <a:schemeClr val="bg2"/>
          </a:solidFill>
        </p:spPr>
        <p:txBody>
          <a:bodyPr wrap="square">
            <a:noAutofit/>
          </a:bodyPr>
          <a:lstStyle>
            <a:lvl1pPr>
              <a:defRPr lang="en-US" dirty="0"/>
            </a:lvl1pPr>
          </a:lstStyle>
          <a:p>
            <a:endParaRPr lang="en-US"/>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solidFill>
            <a:schemeClr val="bg2"/>
          </a:solidFill>
        </p:spPr>
        <p:txBody>
          <a:bodyPr wrap="square">
            <a:noAutofit/>
          </a:bodyPr>
          <a:lstStyle/>
          <a:p>
            <a:endParaRPr lang="en-US"/>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solidFill>
            <a:schemeClr val="bg2"/>
          </a:solidFill>
        </p:spPr>
        <p:txBody>
          <a:bodyPr wrap="square">
            <a:noAutofit/>
          </a:bodyPr>
          <a:lstStyle/>
          <a:p>
            <a:endParaRPr lang="en-US"/>
          </a:p>
        </p:txBody>
      </p:sp>
      <p:sp>
        <p:nvSpPr>
          <p:cNvPr id="5" name="Zástupný text 10">
            <a:extLst>
              <a:ext uri="{FF2B5EF4-FFF2-40B4-BE49-F238E27FC236}">
                <a16:creationId xmlns:a16="http://schemas.microsoft.com/office/drawing/2014/main" id="{0C7483F4-02CB-407B-A917-57CCE62FCF9E}"/>
              </a:ext>
            </a:extLst>
          </p:cNvPr>
          <p:cNvSpPr>
            <a:spLocks noGrp="1"/>
          </p:cNvSpPr>
          <p:nvPr>
            <p:ph type="body" sz="quarter" idx="17"/>
          </p:nvPr>
        </p:nvSpPr>
        <p:spPr>
          <a:xfrm>
            <a:off x="1017586" y="840014"/>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6" name="Zástupný text 13">
            <a:extLst>
              <a:ext uri="{FF2B5EF4-FFF2-40B4-BE49-F238E27FC236}">
                <a16:creationId xmlns:a16="http://schemas.microsoft.com/office/drawing/2014/main" id="{A38C1749-D515-420A-9BCB-EC3ABB53177E}"/>
              </a:ext>
            </a:extLst>
          </p:cNvPr>
          <p:cNvSpPr>
            <a:spLocks noGrp="1"/>
          </p:cNvSpPr>
          <p:nvPr>
            <p:ph type="body" sz="quarter" idx="18"/>
          </p:nvPr>
        </p:nvSpPr>
        <p:spPr>
          <a:xfrm>
            <a:off x="1019175" y="1832929"/>
            <a:ext cx="3043238"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7" name="Zástupný text 10">
            <a:extLst>
              <a:ext uri="{FF2B5EF4-FFF2-40B4-BE49-F238E27FC236}">
                <a16:creationId xmlns:a16="http://schemas.microsoft.com/office/drawing/2014/main" id="{FA3E5619-C233-4FB9-B436-9CF53E770DA5}"/>
              </a:ext>
            </a:extLst>
          </p:cNvPr>
          <p:cNvSpPr>
            <a:spLocks noGrp="1"/>
          </p:cNvSpPr>
          <p:nvPr>
            <p:ph type="body" sz="quarter" idx="19"/>
          </p:nvPr>
        </p:nvSpPr>
        <p:spPr>
          <a:xfrm>
            <a:off x="1008061" y="3509089"/>
            <a:ext cx="3043237" cy="982493"/>
          </a:xfrm>
        </p:spPr>
        <p:txBody>
          <a:bodyPr anchor="b">
            <a:normAutofit/>
          </a:bodyPr>
          <a:lstStyle>
            <a:lvl1pPr>
              <a:defRPr sz="2000" b="1">
                <a:solidFill>
                  <a:srgbClr val="06C6D0"/>
                </a:solidFill>
              </a:defRPr>
            </a:lvl1pPr>
            <a:lvl5pPr>
              <a:defRPr/>
            </a:lvl5pPr>
          </a:lstStyle>
          <a:p>
            <a:pPr lvl="0"/>
            <a:endParaRPr lang="cs-CZ"/>
          </a:p>
        </p:txBody>
      </p:sp>
      <p:sp>
        <p:nvSpPr>
          <p:cNvPr id="8" name="Zástupný text 13">
            <a:extLst>
              <a:ext uri="{FF2B5EF4-FFF2-40B4-BE49-F238E27FC236}">
                <a16:creationId xmlns:a16="http://schemas.microsoft.com/office/drawing/2014/main" id="{E62724A4-09C1-4AFA-BCF0-7983B61E4895}"/>
              </a:ext>
            </a:extLst>
          </p:cNvPr>
          <p:cNvSpPr>
            <a:spLocks noGrp="1"/>
          </p:cNvSpPr>
          <p:nvPr>
            <p:ph type="body" sz="quarter" idx="20"/>
          </p:nvPr>
        </p:nvSpPr>
        <p:spPr>
          <a:xfrm>
            <a:off x="1009650" y="4502005"/>
            <a:ext cx="3043238" cy="1155846"/>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9088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7AA2DF-A324-48AB-B8F6-F267466D6050}"/>
              </a:ext>
            </a:extLst>
          </p:cNvPr>
          <p:cNvSpPr>
            <a:spLocks noGrp="1"/>
          </p:cNvSpPr>
          <p:nvPr>
            <p:ph type="pic" sz="quarter" idx="11"/>
          </p:nvPr>
        </p:nvSpPr>
        <p:spPr>
          <a:xfrm>
            <a:off x="6108253" y="0"/>
            <a:ext cx="5702748" cy="5697748"/>
          </a:xfrm>
          <a:prstGeom prst="round2SameRect">
            <a:avLst>
              <a:gd name="adj1" fmla="val 0"/>
              <a:gd name="adj2" fmla="val 2573"/>
            </a:avLst>
          </a:prstGeom>
          <a:solidFill>
            <a:schemeClr val="bg2"/>
          </a:solidFill>
        </p:spPr>
        <p:txBody>
          <a:bodyPr wrap="square">
            <a:noAutofit/>
          </a:bodyPr>
          <a:lstStyle/>
          <a:p>
            <a:endParaRPr lang="en-US"/>
          </a:p>
        </p:txBody>
      </p:sp>
      <p:sp>
        <p:nvSpPr>
          <p:cNvPr id="11" name="Zástupný text 10">
            <a:extLst>
              <a:ext uri="{FF2B5EF4-FFF2-40B4-BE49-F238E27FC236}">
                <a16:creationId xmlns:a16="http://schemas.microsoft.com/office/drawing/2014/main" id="{B1F9922B-CBDF-4819-A267-98F43372DEF7}"/>
              </a:ext>
            </a:extLst>
          </p:cNvPr>
          <p:cNvSpPr>
            <a:spLocks noGrp="1"/>
          </p:cNvSpPr>
          <p:nvPr>
            <p:ph type="body" sz="quarter" idx="14"/>
          </p:nvPr>
        </p:nvSpPr>
        <p:spPr>
          <a:xfrm>
            <a:off x="1019174" y="2368268"/>
            <a:ext cx="4062413" cy="363889"/>
          </a:xfrm>
        </p:spPr>
        <p:txBody>
          <a:bodyPr>
            <a:normAutofit/>
          </a:bodyPr>
          <a:lstStyle>
            <a:lvl1pPr>
              <a:defRPr sz="2000" b="1">
                <a:solidFill>
                  <a:srgbClr val="203864"/>
                </a:solidFill>
              </a:defRPr>
            </a:lvl1pPr>
            <a:lvl5pPr>
              <a:defRPr/>
            </a:lvl5pPr>
          </a:lstStyle>
          <a:p>
            <a:pPr lvl="0"/>
            <a:endParaRPr lang="cs-CZ"/>
          </a:p>
        </p:txBody>
      </p:sp>
      <p:sp>
        <p:nvSpPr>
          <p:cNvPr id="12" name="Zástupný text 13">
            <a:extLst>
              <a:ext uri="{FF2B5EF4-FFF2-40B4-BE49-F238E27FC236}">
                <a16:creationId xmlns:a16="http://schemas.microsoft.com/office/drawing/2014/main" id="{2B3DA2D6-6935-483E-A64F-99F9853177DE}"/>
              </a:ext>
            </a:extLst>
          </p:cNvPr>
          <p:cNvSpPr>
            <a:spLocks noGrp="1"/>
          </p:cNvSpPr>
          <p:nvPr>
            <p:ph type="body" sz="quarter" idx="18"/>
          </p:nvPr>
        </p:nvSpPr>
        <p:spPr>
          <a:xfrm>
            <a:off x="1020763" y="276163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5" name="Zástupný text 10">
            <a:extLst>
              <a:ext uri="{FF2B5EF4-FFF2-40B4-BE49-F238E27FC236}">
                <a16:creationId xmlns:a16="http://schemas.microsoft.com/office/drawing/2014/main" id="{5F43A944-429E-479F-9CC0-36F7DDC1B0E8}"/>
              </a:ext>
            </a:extLst>
          </p:cNvPr>
          <p:cNvSpPr>
            <a:spLocks noGrp="1"/>
          </p:cNvSpPr>
          <p:nvPr>
            <p:ph type="body" sz="quarter" idx="19"/>
          </p:nvPr>
        </p:nvSpPr>
        <p:spPr>
          <a:xfrm>
            <a:off x="1015997" y="4406618"/>
            <a:ext cx="4062413" cy="363889"/>
          </a:xfrm>
        </p:spPr>
        <p:txBody>
          <a:bodyPr>
            <a:normAutofit/>
          </a:bodyPr>
          <a:lstStyle>
            <a:lvl1pPr>
              <a:defRPr sz="2000" b="1">
                <a:solidFill>
                  <a:srgbClr val="203864"/>
                </a:solidFill>
              </a:defRPr>
            </a:lvl1pPr>
            <a:lvl5pPr>
              <a:defRPr/>
            </a:lvl5pPr>
          </a:lstStyle>
          <a:p>
            <a:pPr lvl="0"/>
            <a:endParaRPr lang="cs-CZ"/>
          </a:p>
        </p:txBody>
      </p:sp>
      <p:sp>
        <p:nvSpPr>
          <p:cNvPr id="16" name="Zástupný text 13">
            <a:extLst>
              <a:ext uri="{FF2B5EF4-FFF2-40B4-BE49-F238E27FC236}">
                <a16:creationId xmlns:a16="http://schemas.microsoft.com/office/drawing/2014/main" id="{48DB92A7-A9E1-40A3-A464-DFD24310A4D5}"/>
              </a:ext>
            </a:extLst>
          </p:cNvPr>
          <p:cNvSpPr>
            <a:spLocks noGrp="1"/>
          </p:cNvSpPr>
          <p:nvPr>
            <p:ph type="body" sz="quarter" idx="20"/>
          </p:nvPr>
        </p:nvSpPr>
        <p:spPr>
          <a:xfrm>
            <a:off x="1017586" y="47999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3">
            <a:extLst>
              <a:ext uri="{FF2B5EF4-FFF2-40B4-BE49-F238E27FC236}">
                <a16:creationId xmlns:a16="http://schemas.microsoft.com/office/drawing/2014/main" id="{03B9E61E-B6AF-46CF-ADF2-CFAE4F5067E3}"/>
              </a:ext>
            </a:extLst>
          </p:cNvPr>
          <p:cNvSpPr>
            <a:spLocks noGrp="1"/>
          </p:cNvSpPr>
          <p:nvPr>
            <p:ph type="body" sz="quarter" idx="21"/>
          </p:nvPr>
        </p:nvSpPr>
        <p:spPr>
          <a:xfrm>
            <a:off x="1020763" y="723281"/>
            <a:ext cx="4064001" cy="134570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1316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 Blank Page">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8" y="1203577"/>
            <a:ext cx="10156825" cy="508894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9" name="Zástupný text 5">
            <a:extLst>
              <a:ext uri="{FF2B5EF4-FFF2-40B4-BE49-F238E27FC236}">
                <a16:creationId xmlns:a16="http://schemas.microsoft.com/office/drawing/2014/main" id="{014E5E06-9DB7-496C-AF74-5638DDAA9E70}"/>
              </a:ext>
            </a:extLst>
          </p:cNvPr>
          <p:cNvSpPr>
            <a:spLocks noGrp="1"/>
          </p:cNvSpPr>
          <p:nvPr>
            <p:ph type="body" sz="quarter" idx="10"/>
          </p:nvPr>
        </p:nvSpPr>
        <p:spPr>
          <a:xfrm>
            <a:off x="1018381" y="365377"/>
            <a:ext cx="10155238" cy="472823"/>
          </a:xfrm>
        </p:spPr>
        <p:txBody>
          <a:bodyPr anchor="ctr">
            <a:noAutofit/>
          </a:bodyPr>
          <a:lstStyle>
            <a:lvl1pPr>
              <a:lnSpc>
                <a:spcPct val="100000"/>
              </a:lnSpc>
              <a:defRPr sz="3000" b="1">
                <a:solidFill>
                  <a:schemeClr val="tx2"/>
                </a:solidFill>
              </a:defRPr>
            </a:lvl1pPr>
          </a:lstStyle>
          <a:p>
            <a:pPr lvl="0"/>
            <a:endParaRPr lang="cs-CZ" dirty="0"/>
          </a:p>
        </p:txBody>
      </p:sp>
    </p:spTree>
    <p:extLst>
      <p:ext uri="{BB962C8B-B14F-4D97-AF65-F5344CB8AC3E}">
        <p14:creationId xmlns:p14="http://schemas.microsoft.com/office/powerpoint/2010/main" val="8926843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881047"/>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881046"/>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881045"/>
            <a:ext cx="3258562" cy="2004873"/>
          </a:xfrm>
          <a:prstGeom prst="round2DiagRect">
            <a:avLst>
              <a:gd name="adj1" fmla="val 0"/>
              <a:gd name="adj2" fmla="val 7364"/>
            </a:avLst>
          </a:prstGeom>
          <a:solidFill>
            <a:schemeClr val="bg2"/>
          </a:solidFill>
        </p:spPr>
        <p:txBody>
          <a:bodyPr wrap="square">
            <a:noAutofit/>
          </a:bodyPr>
          <a:lstStyle/>
          <a:p>
            <a:endParaRPr lang="en-US"/>
          </a:p>
        </p:txBody>
      </p:sp>
      <p:sp>
        <p:nvSpPr>
          <p:cNvPr id="12" name="Zástupný text 13">
            <a:extLst>
              <a:ext uri="{FF2B5EF4-FFF2-40B4-BE49-F238E27FC236}">
                <a16:creationId xmlns:a16="http://schemas.microsoft.com/office/drawing/2014/main" id="{53A0DAE9-784F-4048-B870-179587B9A7FE}"/>
              </a:ext>
            </a:extLst>
          </p:cNvPr>
          <p:cNvSpPr>
            <a:spLocks noGrp="1"/>
          </p:cNvSpPr>
          <p:nvPr>
            <p:ph type="body" sz="quarter" idx="19"/>
          </p:nvPr>
        </p:nvSpPr>
        <p:spPr>
          <a:xfrm>
            <a:off x="1025526"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3" name="Zástupný text 13">
            <a:extLst>
              <a:ext uri="{FF2B5EF4-FFF2-40B4-BE49-F238E27FC236}">
                <a16:creationId xmlns:a16="http://schemas.microsoft.com/office/drawing/2014/main" id="{C545A45E-8A27-40B6-B972-C71DFF43CC9D}"/>
              </a:ext>
            </a:extLst>
          </p:cNvPr>
          <p:cNvSpPr>
            <a:spLocks noGrp="1"/>
          </p:cNvSpPr>
          <p:nvPr>
            <p:ph type="body" sz="quarter" idx="20"/>
          </p:nvPr>
        </p:nvSpPr>
        <p:spPr>
          <a:xfrm>
            <a:off x="4474589"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4" name="Zástupný text 13">
            <a:extLst>
              <a:ext uri="{FF2B5EF4-FFF2-40B4-BE49-F238E27FC236}">
                <a16:creationId xmlns:a16="http://schemas.microsoft.com/office/drawing/2014/main" id="{1D8B3B62-DEB5-48AF-985F-8BB5EF504755}"/>
              </a:ext>
            </a:extLst>
          </p:cNvPr>
          <p:cNvSpPr>
            <a:spLocks noGrp="1"/>
          </p:cNvSpPr>
          <p:nvPr>
            <p:ph type="body" sz="quarter" idx="22"/>
          </p:nvPr>
        </p:nvSpPr>
        <p:spPr>
          <a:xfrm>
            <a:off x="7912532" y="5035961"/>
            <a:ext cx="3261879" cy="118386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9" name="Zástupný text 10">
            <a:extLst>
              <a:ext uri="{FF2B5EF4-FFF2-40B4-BE49-F238E27FC236}">
                <a16:creationId xmlns:a16="http://schemas.microsoft.com/office/drawing/2014/main" id="{7BF4388A-E220-4874-B98B-2F2097EA6D59}"/>
              </a:ext>
            </a:extLst>
          </p:cNvPr>
          <p:cNvSpPr>
            <a:spLocks noGrp="1"/>
          </p:cNvSpPr>
          <p:nvPr>
            <p:ph type="body" sz="quarter" idx="23"/>
          </p:nvPr>
        </p:nvSpPr>
        <p:spPr>
          <a:xfrm>
            <a:off x="1031876" y="638175"/>
            <a:ext cx="10148887" cy="1795241"/>
          </a:xfrm>
        </p:spPr>
        <p:txBody>
          <a:bodyPr anchor="b">
            <a:noAutofit/>
          </a:bodyPr>
          <a:lstStyle>
            <a:lvl1pPr>
              <a:lnSpc>
                <a:spcPct val="75000"/>
              </a:lnSpc>
              <a:defRPr sz="4400" b="1">
                <a:solidFill>
                  <a:srgbClr val="203864"/>
                </a:solidFill>
              </a:defRPr>
            </a:lvl1pPr>
            <a:lvl5pPr>
              <a:defRPr/>
            </a:lvl5pPr>
          </a:lstStyle>
          <a:p>
            <a:pPr lvl="0"/>
            <a:endParaRPr lang="cs-CZ"/>
          </a:p>
        </p:txBody>
      </p:sp>
    </p:spTree>
    <p:extLst>
      <p:ext uri="{BB962C8B-B14F-4D97-AF65-F5344CB8AC3E}">
        <p14:creationId xmlns:p14="http://schemas.microsoft.com/office/powerpoint/2010/main" val="395125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060840-AF91-4CEF-A443-BC543CB5C5E1}"/>
              </a:ext>
            </a:extLst>
          </p:cNvPr>
          <p:cNvSpPr>
            <a:spLocks noGrp="1"/>
          </p:cNvSpPr>
          <p:nvPr>
            <p:ph type="pic" sz="quarter" idx="12"/>
          </p:nvPr>
        </p:nvSpPr>
        <p:spPr>
          <a:xfrm>
            <a:off x="-631612" y="388735"/>
            <a:ext cx="5713200" cy="6080530"/>
          </a:xfrm>
          <a:prstGeom prst="roundRect">
            <a:avLst>
              <a:gd name="adj" fmla="val 2506"/>
            </a:avLst>
          </a:prstGeom>
          <a:solidFill>
            <a:schemeClr val="bg2"/>
          </a:solidFill>
        </p:spPr>
        <p:txBody>
          <a:bodyPr wrap="square">
            <a:noAutofit/>
          </a:bodyPr>
          <a:lstStyle/>
          <a:p>
            <a:endParaRPr lang="en-US"/>
          </a:p>
        </p:txBody>
      </p:sp>
      <p:sp>
        <p:nvSpPr>
          <p:cNvPr id="17" name="Zástupný text 10">
            <a:extLst>
              <a:ext uri="{FF2B5EF4-FFF2-40B4-BE49-F238E27FC236}">
                <a16:creationId xmlns:a16="http://schemas.microsoft.com/office/drawing/2014/main" id="{0AB3CE44-C64E-4F47-B9F1-C8A268D3149D}"/>
              </a:ext>
            </a:extLst>
          </p:cNvPr>
          <p:cNvSpPr>
            <a:spLocks noGrp="1"/>
          </p:cNvSpPr>
          <p:nvPr>
            <p:ph type="body" sz="quarter" idx="14"/>
          </p:nvPr>
        </p:nvSpPr>
        <p:spPr>
          <a:xfrm>
            <a:off x="6105524" y="1239499"/>
            <a:ext cx="5068889" cy="363889"/>
          </a:xfrm>
        </p:spPr>
        <p:txBody>
          <a:bodyPr>
            <a:normAutofit/>
          </a:bodyPr>
          <a:lstStyle>
            <a:lvl1pPr>
              <a:defRPr sz="2000" b="1">
                <a:solidFill>
                  <a:srgbClr val="06C6D0"/>
                </a:solidFill>
              </a:defRPr>
            </a:lvl1pPr>
            <a:lvl5pPr>
              <a:defRPr/>
            </a:lvl5pPr>
          </a:lstStyle>
          <a:p>
            <a:pPr lvl="0"/>
            <a:endParaRPr lang="cs-CZ"/>
          </a:p>
        </p:txBody>
      </p:sp>
      <p:sp>
        <p:nvSpPr>
          <p:cNvPr id="18" name="Zástupný text 13">
            <a:extLst>
              <a:ext uri="{FF2B5EF4-FFF2-40B4-BE49-F238E27FC236}">
                <a16:creationId xmlns:a16="http://schemas.microsoft.com/office/drawing/2014/main" id="{A8083A8F-81E0-4EF9-84B9-98D7FE87FE3A}"/>
              </a:ext>
            </a:extLst>
          </p:cNvPr>
          <p:cNvSpPr>
            <a:spLocks noGrp="1"/>
          </p:cNvSpPr>
          <p:nvPr>
            <p:ph type="body" sz="quarter" idx="18"/>
          </p:nvPr>
        </p:nvSpPr>
        <p:spPr>
          <a:xfrm>
            <a:off x="6105524" y="1680487"/>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1" name="Zástupný text 10">
            <a:extLst>
              <a:ext uri="{FF2B5EF4-FFF2-40B4-BE49-F238E27FC236}">
                <a16:creationId xmlns:a16="http://schemas.microsoft.com/office/drawing/2014/main" id="{E4AD03D2-8EDC-42DC-B43F-352918DB8730}"/>
              </a:ext>
            </a:extLst>
          </p:cNvPr>
          <p:cNvSpPr>
            <a:spLocks noGrp="1"/>
          </p:cNvSpPr>
          <p:nvPr>
            <p:ph type="body" sz="quarter" idx="19"/>
          </p:nvPr>
        </p:nvSpPr>
        <p:spPr>
          <a:xfrm>
            <a:off x="6105524" y="2997423"/>
            <a:ext cx="5068889" cy="363889"/>
          </a:xfrm>
        </p:spPr>
        <p:txBody>
          <a:bodyPr>
            <a:normAutofit/>
          </a:bodyPr>
          <a:lstStyle>
            <a:lvl1pPr>
              <a:defRPr sz="2000" b="1">
                <a:solidFill>
                  <a:srgbClr val="06C6D0"/>
                </a:solidFill>
              </a:defRPr>
            </a:lvl1pPr>
            <a:lvl5pPr>
              <a:defRPr/>
            </a:lvl5pPr>
          </a:lstStyle>
          <a:p>
            <a:pPr lvl="0"/>
            <a:endParaRPr lang="cs-CZ"/>
          </a:p>
        </p:txBody>
      </p:sp>
      <p:sp>
        <p:nvSpPr>
          <p:cNvPr id="22" name="Zástupný text 13">
            <a:extLst>
              <a:ext uri="{FF2B5EF4-FFF2-40B4-BE49-F238E27FC236}">
                <a16:creationId xmlns:a16="http://schemas.microsoft.com/office/drawing/2014/main" id="{B1D42ECC-71D4-4579-83D9-7F1D0767004E}"/>
              </a:ext>
            </a:extLst>
          </p:cNvPr>
          <p:cNvSpPr>
            <a:spLocks noGrp="1"/>
          </p:cNvSpPr>
          <p:nvPr>
            <p:ph type="body" sz="quarter" idx="20"/>
          </p:nvPr>
        </p:nvSpPr>
        <p:spPr>
          <a:xfrm>
            <a:off x="6105524" y="3438411"/>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5" name="Zástupný text 10">
            <a:extLst>
              <a:ext uri="{FF2B5EF4-FFF2-40B4-BE49-F238E27FC236}">
                <a16:creationId xmlns:a16="http://schemas.microsoft.com/office/drawing/2014/main" id="{7FFAEBF5-CCFD-4723-BA66-7BFAA0712CDB}"/>
              </a:ext>
            </a:extLst>
          </p:cNvPr>
          <p:cNvSpPr>
            <a:spLocks noGrp="1"/>
          </p:cNvSpPr>
          <p:nvPr>
            <p:ph type="body" sz="quarter" idx="21"/>
          </p:nvPr>
        </p:nvSpPr>
        <p:spPr>
          <a:xfrm>
            <a:off x="6105524" y="4739785"/>
            <a:ext cx="5068889" cy="363889"/>
          </a:xfrm>
        </p:spPr>
        <p:txBody>
          <a:bodyPr>
            <a:normAutofit/>
          </a:bodyPr>
          <a:lstStyle>
            <a:lvl1pPr>
              <a:defRPr sz="2000" b="1">
                <a:solidFill>
                  <a:srgbClr val="06C6D0"/>
                </a:solidFill>
              </a:defRPr>
            </a:lvl1pPr>
            <a:lvl5pPr>
              <a:defRPr/>
            </a:lvl5pPr>
          </a:lstStyle>
          <a:p>
            <a:pPr lvl="0"/>
            <a:endParaRPr lang="cs-CZ"/>
          </a:p>
        </p:txBody>
      </p:sp>
      <p:sp>
        <p:nvSpPr>
          <p:cNvPr id="26" name="Zástupný text 13">
            <a:extLst>
              <a:ext uri="{FF2B5EF4-FFF2-40B4-BE49-F238E27FC236}">
                <a16:creationId xmlns:a16="http://schemas.microsoft.com/office/drawing/2014/main" id="{09B16D04-B787-4140-87D9-B2CD05B22708}"/>
              </a:ext>
            </a:extLst>
          </p:cNvPr>
          <p:cNvSpPr>
            <a:spLocks noGrp="1"/>
          </p:cNvSpPr>
          <p:nvPr>
            <p:ph type="body" sz="quarter" idx="22"/>
          </p:nvPr>
        </p:nvSpPr>
        <p:spPr>
          <a:xfrm>
            <a:off x="6105524" y="5180773"/>
            <a:ext cx="5068890" cy="1069956"/>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7" name="Zástupný text 10">
            <a:extLst>
              <a:ext uri="{FF2B5EF4-FFF2-40B4-BE49-F238E27FC236}">
                <a16:creationId xmlns:a16="http://schemas.microsoft.com/office/drawing/2014/main" id="{EE1C2862-E4D6-4BAA-9C15-85C76C6CD16D}"/>
              </a:ext>
            </a:extLst>
          </p:cNvPr>
          <p:cNvSpPr>
            <a:spLocks noGrp="1"/>
          </p:cNvSpPr>
          <p:nvPr>
            <p:ph type="body" sz="quarter" idx="16"/>
          </p:nvPr>
        </p:nvSpPr>
        <p:spPr>
          <a:xfrm>
            <a:off x="1019175" y="2657773"/>
            <a:ext cx="3043238" cy="1542454"/>
          </a:xfrm>
        </p:spPr>
        <p:txBody>
          <a:bodyPr anchor="ctr">
            <a:noAutofit/>
          </a:bodyPr>
          <a:lstStyle>
            <a:lvl1pPr>
              <a:lnSpc>
                <a:spcPct val="100000"/>
              </a:lnSpc>
              <a:defRPr sz="4400" b="1">
                <a:solidFill>
                  <a:schemeClr val="bg1"/>
                </a:solidFill>
              </a:defRPr>
            </a:lvl1pPr>
            <a:lvl5pPr>
              <a:defRPr/>
            </a:lvl5pPr>
          </a:lstStyle>
          <a:p>
            <a:pPr lvl="0"/>
            <a:endParaRPr lang="cs-CZ"/>
          </a:p>
        </p:txBody>
      </p:sp>
    </p:spTree>
    <p:extLst>
      <p:ext uri="{BB962C8B-B14F-4D97-AF65-F5344CB8AC3E}">
        <p14:creationId xmlns:p14="http://schemas.microsoft.com/office/powerpoint/2010/main" val="162863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solidFill>
            <a:schemeClr val="bg2"/>
          </a:solidFill>
        </p:spPr>
        <p:txBody>
          <a:bodyPr wrap="square">
            <a:noAutofit/>
          </a:bodyPr>
          <a:lstStyle/>
          <a:p>
            <a:endParaRPr lang="en-US"/>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solidFill>
            <a:schemeClr val="bg2"/>
          </a:solidFill>
        </p:spPr>
        <p:txBody>
          <a:bodyPr wrap="square">
            <a:noAutofit/>
          </a:bodyPr>
          <a:lstStyle/>
          <a:p>
            <a:endParaRPr lang="en-US"/>
          </a:p>
        </p:txBody>
      </p:sp>
      <p:sp>
        <p:nvSpPr>
          <p:cNvPr id="16" name="Zástupný text 10">
            <a:extLst>
              <a:ext uri="{FF2B5EF4-FFF2-40B4-BE49-F238E27FC236}">
                <a16:creationId xmlns:a16="http://schemas.microsoft.com/office/drawing/2014/main" id="{8017BDF3-4B60-492A-9BEB-B7F65CC6D7A5}"/>
              </a:ext>
            </a:extLst>
          </p:cNvPr>
          <p:cNvSpPr>
            <a:spLocks noGrp="1"/>
          </p:cNvSpPr>
          <p:nvPr>
            <p:ph type="body" sz="quarter" idx="18"/>
          </p:nvPr>
        </p:nvSpPr>
        <p:spPr>
          <a:xfrm>
            <a:off x="1016000" y="1013920"/>
            <a:ext cx="4572000" cy="363889"/>
          </a:xfrm>
        </p:spPr>
        <p:txBody>
          <a:bodyPr>
            <a:normAutofit/>
          </a:bodyPr>
          <a:lstStyle>
            <a:lvl1pPr>
              <a:defRPr sz="2000" b="1">
                <a:solidFill>
                  <a:srgbClr val="203864"/>
                </a:solidFill>
              </a:defRPr>
            </a:lvl1pPr>
            <a:lvl5pPr>
              <a:defRPr/>
            </a:lvl5pPr>
          </a:lstStyle>
          <a:p>
            <a:pPr lvl="0"/>
            <a:endParaRPr lang="cs-CZ"/>
          </a:p>
        </p:txBody>
      </p:sp>
      <p:sp>
        <p:nvSpPr>
          <p:cNvPr id="17" name="Zástupný text 13">
            <a:extLst>
              <a:ext uri="{FF2B5EF4-FFF2-40B4-BE49-F238E27FC236}">
                <a16:creationId xmlns:a16="http://schemas.microsoft.com/office/drawing/2014/main" id="{1661C0C8-6088-439D-8125-DCDFC2E4C476}"/>
              </a:ext>
            </a:extLst>
          </p:cNvPr>
          <p:cNvSpPr>
            <a:spLocks noGrp="1"/>
          </p:cNvSpPr>
          <p:nvPr>
            <p:ph type="body" sz="quarter" idx="19"/>
          </p:nvPr>
        </p:nvSpPr>
        <p:spPr>
          <a:xfrm>
            <a:off x="1017589" y="1445382"/>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0" name="Zástupný text 10">
            <a:extLst>
              <a:ext uri="{FF2B5EF4-FFF2-40B4-BE49-F238E27FC236}">
                <a16:creationId xmlns:a16="http://schemas.microsoft.com/office/drawing/2014/main" id="{C1A54441-AF8F-485F-84AA-A4C3CB1F38C6}"/>
              </a:ext>
            </a:extLst>
          </p:cNvPr>
          <p:cNvSpPr>
            <a:spLocks noGrp="1"/>
          </p:cNvSpPr>
          <p:nvPr>
            <p:ph type="body" sz="quarter" idx="20"/>
          </p:nvPr>
        </p:nvSpPr>
        <p:spPr>
          <a:xfrm>
            <a:off x="6602413" y="4031175"/>
            <a:ext cx="4572000" cy="363889"/>
          </a:xfrm>
        </p:spPr>
        <p:txBody>
          <a:bodyPr>
            <a:normAutofit/>
          </a:bodyPr>
          <a:lstStyle>
            <a:lvl1pPr>
              <a:defRPr sz="20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66871C0C-0099-4777-BC77-E5B40BAC9588}"/>
              </a:ext>
            </a:extLst>
          </p:cNvPr>
          <p:cNvSpPr>
            <a:spLocks noGrp="1"/>
          </p:cNvSpPr>
          <p:nvPr>
            <p:ph type="body" sz="quarter" idx="21"/>
          </p:nvPr>
        </p:nvSpPr>
        <p:spPr>
          <a:xfrm>
            <a:off x="6604002" y="4462637"/>
            <a:ext cx="4572002" cy="1983617"/>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76647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ctr">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ctr">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933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137160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33309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ig Pictur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58D8BA4-F652-489E-B1D7-E47E4CD2C4B3}"/>
              </a:ext>
            </a:extLst>
          </p:cNvPr>
          <p:cNvSpPr>
            <a:spLocks noGrp="1"/>
          </p:cNvSpPr>
          <p:nvPr>
            <p:ph type="pic" sz="quarter" idx="10"/>
          </p:nvPr>
        </p:nvSpPr>
        <p:spPr>
          <a:xfrm>
            <a:off x="0" y="0"/>
            <a:ext cx="12192000" cy="6858000"/>
          </a:xfrm>
          <a:prstGeom prst="round2DiagRect">
            <a:avLst>
              <a:gd name="adj1" fmla="val 0"/>
              <a:gd name="adj2" fmla="val 0"/>
            </a:avLst>
          </a:prstGeom>
          <a:solidFill>
            <a:schemeClr val="bg2"/>
          </a:solidFill>
        </p:spPr>
        <p:txBody>
          <a:bodyPr wrap="square">
            <a:noAutofit/>
          </a:bodyPr>
          <a:lstStyle/>
          <a:p>
            <a:endParaRPr lang="en-US"/>
          </a:p>
        </p:txBody>
      </p:sp>
      <p:sp>
        <p:nvSpPr>
          <p:cNvPr id="9" name="Zástupný text 10">
            <a:extLst>
              <a:ext uri="{FF2B5EF4-FFF2-40B4-BE49-F238E27FC236}">
                <a16:creationId xmlns:a16="http://schemas.microsoft.com/office/drawing/2014/main" id="{10055CEB-4C0B-4B5B-BEF2-1475A565DDDC}"/>
              </a:ext>
            </a:extLst>
          </p:cNvPr>
          <p:cNvSpPr>
            <a:spLocks noGrp="1"/>
          </p:cNvSpPr>
          <p:nvPr>
            <p:ph type="body" sz="quarter" idx="16"/>
          </p:nvPr>
        </p:nvSpPr>
        <p:spPr>
          <a:xfrm>
            <a:off x="1019175" y="2019930"/>
            <a:ext cx="10155238" cy="2057400"/>
          </a:xfrm>
        </p:spPr>
        <p:txBody>
          <a:bodyPr anchor="b">
            <a:noAutofit/>
          </a:bodyPr>
          <a:lstStyle>
            <a:lvl1pPr algn="l">
              <a:lnSpc>
                <a:spcPct val="75000"/>
              </a:lnSpc>
              <a:defRPr sz="5400" b="1">
                <a:solidFill>
                  <a:schemeClr val="bg1"/>
                </a:solidFill>
              </a:defRPr>
            </a:lvl1pPr>
            <a:lvl5pPr>
              <a:defRPr/>
            </a:lvl5pPr>
          </a:lstStyle>
          <a:p>
            <a:pPr lvl="0"/>
            <a:endParaRPr lang="cs-CZ"/>
          </a:p>
        </p:txBody>
      </p:sp>
      <p:sp>
        <p:nvSpPr>
          <p:cNvPr id="10" name="Zástupný text 10">
            <a:extLst>
              <a:ext uri="{FF2B5EF4-FFF2-40B4-BE49-F238E27FC236}">
                <a16:creationId xmlns:a16="http://schemas.microsoft.com/office/drawing/2014/main" id="{2DD51BEB-7BA6-478C-ABFE-89F056FE723A}"/>
              </a:ext>
            </a:extLst>
          </p:cNvPr>
          <p:cNvSpPr>
            <a:spLocks noGrp="1"/>
          </p:cNvSpPr>
          <p:nvPr>
            <p:ph type="body" sz="quarter" idx="20"/>
          </p:nvPr>
        </p:nvSpPr>
        <p:spPr>
          <a:xfrm>
            <a:off x="1019175" y="4838070"/>
            <a:ext cx="10155238" cy="1166088"/>
          </a:xfrm>
        </p:spPr>
        <p:txBody>
          <a:bodyPr>
            <a:normAutofit/>
          </a:bodyPr>
          <a:lstStyle>
            <a:lvl1pPr algn="l">
              <a:defRPr sz="2000" b="0">
                <a:solidFill>
                  <a:schemeClr val="bg1"/>
                </a:solidFill>
              </a:defRPr>
            </a:lvl1pPr>
            <a:lvl5pPr>
              <a:defRPr/>
            </a:lvl5pPr>
          </a:lstStyle>
          <a:p>
            <a:pPr lvl="0"/>
            <a:endParaRPr lang="cs-CZ"/>
          </a:p>
        </p:txBody>
      </p:sp>
    </p:spTree>
    <p:extLst>
      <p:ext uri="{BB962C8B-B14F-4D97-AF65-F5344CB8AC3E}">
        <p14:creationId xmlns:p14="http://schemas.microsoft.com/office/powerpoint/2010/main" val="1445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19" name="Zástupný text 10">
            <a:extLst>
              <a:ext uri="{FF2B5EF4-FFF2-40B4-BE49-F238E27FC236}">
                <a16:creationId xmlns:a16="http://schemas.microsoft.com/office/drawing/2014/main" id="{597144A9-610E-4D8F-9894-0E71443D4322}"/>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DB3ACC4-79A7-4BB3-B846-3DFE4E42317A}"/>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21" name="Zástupný text 10">
            <a:extLst>
              <a:ext uri="{FF2B5EF4-FFF2-40B4-BE49-F238E27FC236}">
                <a16:creationId xmlns:a16="http://schemas.microsoft.com/office/drawing/2014/main" id="{78F739AC-ED52-41F2-8A1A-00A55E86D0E7}"/>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Tree>
    <p:extLst>
      <p:ext uri="{BB962C8B-B14F-4D97-AF65-F5344CB8AC3E}">
        <p14:creationId xmlns:p14="http://schemas.microsoft.com/office/powerpoint/2010/main" val="394190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7" name="Rectangle 74">
            <a:extLst>
              <a:ext uri="{FF2B5EF4-FFF2-40B4-BE49-F238E27FC236}">
                <a16:creationId xmlns:a16="http://schemas.microsoft.com/office/drawing/2014/main" id="{33F8A8CA-F3E1-4FA0-8904-44AC19E322B5}"/>
              </a:ext>
            </a:extLst>
          </p:cNvPr>
          <p:cNvSpPr/>
          <p:nvPr userDrawn="1"/>
        </p:nvSpPr>
        <p:spPr>
          <a:xfrm>
            <a:off x="7963223"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6">
            <a:extLst>
              <a:ext uri="{FF2B5EF4-FFF2-40B4-BE49-F238E27FC236}">
                <a16:creationId xmlns:a16="http://schemas.microsoft.com/office/drawing/2014/main" id="{3E5F29FC-4233-4BE3-9AA8-05C5CE135B8F}"/>
              </a:ext>
            </a:extLst>
          </p:cNvPr>
          <p:cNvSpPr>
            <a:spLocks noGrp="1"/>
          </p:cNvSpPr>
          <p:nvPr>
            <p:ph type="pic" sz="quarter" idx="13"/>
          </p:nvPr>
        </p:nvSpPr>
        <p:spPr>
          <a:xfrm>
            <a:off x="9337981" y="-944287"/>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rgbClr val="203864"/>
          </a:solidFill>
        </p:spPr>
        <p:txBody>
          <a:bodyPr wrap="square">
            <a:noAutofit/>
          </a:bodyPr>
          <a:lstStyle/>
          <a:p>
            <a:endParaRPr lang="en-US"/>
          </a:p>
        </p:txBody>
      </p:sp>
      <p:sp>
        <p:nvSpPr>
          <p:cNvPr id="7" name="Picture Placeholder 6"/>
          <p:cNvSpPr>
            <a:spLocks noGrp="1"/>
          </p:cNvSpPr>
          <p:nvPr>
            <p:ph type="pic" sz="quarter" idx="12"/>
          </p:nvPr>
        </p:nvSpPr>
        <p:spPr>
          <a:xfrm>
            <a:off x="6472492" y="1138492"/>
            <a:ext cx="3041833" cy="6473295"/>
          </a:xfrm>
          <a:custGeom>
            <a:avLst/>
            <a:gdLst>
              <a:gd name="connsiteX0" fmla="*/ 0 w 3041833"/>
              <a:gd name="connsiteY0" fmla="*/ 0 h 6473295"/>
              <a:gd name="connsiteX1" fmla="*/ 3041833 w 3041833"/>
              <a:gd name="connsiteY1" fmla="*/ 0 h 6473295"/>
              <a:gd name="connsiteX2" fmla="*/ 3041833 w 3041833"/>
              <a:gd name="connsiteY2" fmla="*/ 6473295 h 6473295"/>
              <a:gd name="connsiteX3" fmla="*/ 0 w 3041833"/>
              <a:gd name="connsiteY3" fmla="*/ 6473295 h 6473295"/>
            </a:gdLst>
            <a:ahLst/>
            <a:cxnLst>
              <a:cxn ang="0">
                <a:pos x="connsiteX0" y="connsiteY0"/>
              </a:cxn>
              <a:cxn ang="0">
                <a:pos x="connsiteX1" y="connsiteY1"/>
              </a:cxn>
              <a:cxn ang="0">
                <a:pos x="connsiteX2" y="connsiteY2"/>
              </a:cxn>
              <a:cxn ang="0">
                <a:pos x="connsiteX3" y="connsiteY3"/>
              </a:cxn>
            </a:cxnLst>
            <a:rect l="l" t="t" r="r" b="b"/>
            <a:pathLst>
              <a:path w="3041833" h="6473295">
                <a:moveTo>
                  <a:pt x="0" y="0"/>
                </a:moveTo>
                <a:lnTo>
                  <a:pt x="3041833" y="0"/>
                </a:lnTo>
                <a:lnTo>
                  <a:pt x="3041833" y="6473295"/>
                </a:lnTo>
                <a:lnTo>
                  <a:pt x="0" y="6473295"/>
                </a:lnTo>
                <a:close/>
              </a:path>
            </a:pathLst>
          </a:custGeom>
          <a:solidFill>
            <a:schemeClr val="bg2">
              <a:lumMod val="90000"/>
            </a:schemeClr>
          </a:solidFill>
        </p:spPr>
        <p:txBody>
          <a:bodyPr wrap="square">
            <a:noAutofit/>
          </a:bodyPr>
          <a:lstStyle/>
          <a:p>
            <a:endParaRPr lang="en-US"/>
          </a:p>
        </p:txBody>
      </p:sp>
      <p:sp>
        <p:nvSpPr>
          <p:cNvPr id="15" name="Zástupný text 10">
            <a:extLst>
              <a:ext uri="{FF2B5EF4-FFF2-40B4-BE49-F238E27FC236}">
                <a16:creationId xmlns:a16="http://schemas.microsoft.com/office/drawing/2014/main" id="{2F34AE87-80D7-4803-A297-FE0F90DDA8A5}"/>
              </a:ext>
            </a:extLst>
          </p:cNvPr>
          <p:cNvSpPr>
            <a:spLocks noGrp="1"/>
          </p:cNvSpPr>
          <p:nvPr>
            <p:ph type="body" sz="quarter" idx="16"/>
          </p:nvPr>
        </p:nvSpPr>
        <p:spPr>
          <a:xfrm>
            <a:off x="1023936" y="1138492"/>
            <a:ext cx="4695573" cy="2423891"/>
          </a:xfrm>
        </p:spPr>
        <p:txBody>
          <a:bodyPr anchor="b">
            <a:noAutofit/>
          </a:bodyPr>
          <a:lstStyle>
            <a:lvl1pPr>
              <a:lnSpc>
                <a:spcPct val="75000"/>
              </a:lnSpc>
              <a:defRPr sz="4400" b="1">
                <a:solidFill>
                  <a:srgbClr val="06C6D0"/>
                </a:solidFill>
              </a:defRPr>
            </a:lvl1pPr>
            <a:lvl5pPr>
              <a:defRPr/>
            </a:lvl5pPr>
          </a:lstStyle>
          <a:p>
            <a:pPr lvl="0"/>
            <a:endParaRPr lang="cs-CZ"/>
          </a:p>
        </p:txBody>
      </p:sp>
      <p:sp>
        <p:nvSpPr>
          <p:cNvPr id="19" name="Zástupný text 10">
            <a:extLst>
              <a:ext uri="{FF2B5EF4-FFF2-40B4-BE49-F238E27FC236}">
                <a16:creationId xmlns:a16="http://schemas.microsoft.com/office/drawing/2014/main" id="{80889F0C-4ADE-4AA0-93B0-CD316802B223}"/>
              </a:ext>
            </a:extLst>
          </p:cNvPr>
          <p:cNvSpPr>
            <a:spLocks noGrp="1"/>
          </p:cNvSpPr>
          <p:nvPr>
            <p:ph type="body" sz="quarter" idx="14"/>
          </p:nvPr>
        </p:nvSpPr>
        <p:spPr>
          <a:xfrm>
            <a:off x="1031878" y="3704108"/>
            <a:ext cx="4694100" cy="363889"/>
          </a:xfrm>
        </p:spPr>
        <p:txBody>
          <a:bodyPr>
            <a:normAutofit/>
          </a:bodyPr>
          <a:lstStyle>
            <a:lvl1pPr>
              <a:defRPr sz="2000" b="1">
                <a:solidFill>
                  <a:srgbClr val="203864"/>
                </a:solidFill>
              </a:defRPr>
            </a:lvl1pPr>
            <a:lvl5pPr>
              <a:defRPr/>
            </a:lvl5pPr>
          </a:lstStyle>
          <a:p>
            <a:pPr lvl="0"/>
            <a:endParaRPr lang="cs-CZ"/>
          </a:p>
        </p:txBody>
      </p:sp>
      <p:sp>
        <p:nvSpPr>
          <p:cNvPr id="20" name="Zástupný text 13">
            <a:extLst>
              <a:ext uri="{FF2B5EF4-FFF2-40B4-BE49-F238E27FC236}">
                <a16:creationId xmlns:a16="http://schemas.microsoft.com/office/drawing/2014/main" id="{B5AD9ACE-A409-4025-BA55-54548EFC559E}"/>
              </a:ext>
            </a:extLst>
          </p:cNvPr>
          <p:cNvSpPr>
            <a:spLocks noGrp="1"/>
          </p:cNvSpPr>
          <p:nvPr>
            <p:ph type="body" sz="quarter" idx="18"/>
          </p:nvPr>
        </p:nvSpPr>
        <p:spPr>
          <a:xfrm>
            <a:off x="1033467" y="4135571"/>
            <a:ext cx="4694102"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8511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2" name="Rectangle 74">
            <a:extLst>
              <a:ext uri="{FF2B5EF4-FFF2-40B4-BE49-F238E27FC236}">
                <a16:creationId xmlns:a16="http://schemas.microsoft.com/office/drawing/2014/main" id="{787DD370-3740-46F7-97FD-A4AFC68ED44A}"/>
              </a:ext>
            </a:extLst>
          </p:cNvPr>
          <p:cNvSpPr/>
          <p:nvPr userDrawn="1"/>
        </p:nvSpPr>
        <p:spPr>
          <a:xfrm>
            <a:off x="7113588" y="380999"/>
            <a:ext cx="5714634" cy="6080530"/>
          </a:xfrm>
          <a:prstGeom prst="roundRect">
            <a:avLst>
              <a:gd name="adj" fmla="val 2666"/>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Freeform 5"/>
          <p:cNvSpPr>
            <a:spLocks noGrp="1"/>
          </p:cNvSpPr>
          <p:nvPr>
            <p:ph type="pic" sz="quarter" idx="16"/>
          </p:nvPr>
        </p:nvSpPr>
        <p:spPr>
          <a:xfrm>
            <a:off x="5579445" y="115740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5" name="Zástupný text 10">
            <a:extLst>
              <a:ext uri="{FF2B5EF4-FFF2-40B4-BE49-F238E27FC236}">
                <a16:creationId xmlns:a16="http://schemas.microsoft.com/office/drawing/2014/main" id="{8043E363-7E0D-4A43-801E-8AE68193A6F2}"/>
              </a:ext>
            </a:extLst>
          </p:cNvPr>
          <p:cNvSpPr>
            <a:spLocks noGrp="1"/>
          </p:cNvSpPr>
          <p:nvPr>
            <p:ph type="body" sz="quarter" idx="17" hasCustomPrompt="1"/>
          </p:nvPr>
        </p:nvSpPr>
        <p:spPr>
          <a:xfrm>
            <a:off x="8460326" y="1824154"/>
            <a:ext cx="2714087" cy="1113406"/>
          </a:xfrm>
        </p:spPr>
        <p:txBody>
          <a:bodyPr anchor="b">
            <a:noAutofit/>
          </a:bodyPr>
          <a:lstStyle>
            <a:lvl1pPr>
              <a:lnSpc>
                <a:spcPct val="50000"/>
              </a:lnSpc>
              <a:defRPr sz="2000" b="1">
                <a:solidFill>
                  <a:schemeClr val="bg1"/>
                </a:solidFill>
              </a:defRPr>
            </a:lvl1pPr>
            <a:lvl5pPr>
              <a:defRPr/>
            </a:lvl5pPr>
          </a:lstStyle>
          <a:p>
            <a:pPr lvl="0"/>
            <a:r>
              <a:rPr lang="cs-CZ" err="1"/>
              <a:t>Better</a:t>
            </a:r>
            <a:r>
              <a:rPr lang="cs-CZ"/>
              <a:t> mobile</a:t>
            </a:r>
          </a:p>
          <a:p>
            <a:pPr lvl="0"/>
            <a:r>
              <a:rPr lang="cs-CZ" err="1"/>
              <a:t>experience</a:t>
            </a:r>
            <a:endParaRPr lang="cs-CZ"/>
          </a:p>
        </p:txBody>
      </p:sp>
      <p:sp>
        <p:nvSpPr>
          <p:cNvPr id="16" name="Zástupný text 10">
            <a:extLst>
              <a:ext uri="{FF2B5EF4-FFF2-40B4-BE49-F238E27FC236}">
                <a16:creationId xmlns:a16="http://schemas.microsoft.com/office/drawing/2014/main" id="{5D0AFBE8-D359-4415-8916-3537C82DA64E}"/>
              </a:ext>
            </a:extLst>
          </p:cNvPr>
          <p:cNvSpPr>
            <a:spLocks noGrp="1"/>
          </p:cNvSpPr>
          <p:nvPr>
            <p:ph type="body" sz="quarter" idx="23"/>
          </p:nvPr>
        </p:nvSpPr>
        <p:spPr>
          <a:xfrm>
            <a:off x="8458738" y="3139461"/>
            <a:ext cx="2714087" cy="2104955"/>
          </a:xfrm>
        </p:spPr>
        <p:txBody>
          <a:bodyPr anchor="t">
            <a:noAutofit/>
          </a:bodyPr>
          <a:lstStyle>
            <a:lvl1pPr>
              <a:lnSpc>
                <a:spcPct val="75000"/>
              </a:lnSpc>
              <a:defRPr sz="1200" b="0">
                <a:solidFill>
                  <a:schemeClr val="bg1"/>
                </a:solidFill>
              </a:defRPr>
            </a:lvl1pPr>
            <a:lvl5pPr>
              <a:defRPr/>
            </a:lvl5pPr>
          </a:lstStyle>
          <a:p>
            <a:pPr lvl="0"/>
            <a:endParaRPr lang="cs-CZ"/>
          </a:p>
        </p:txBody>
      </p:sp>
      <p:sp>
        <p:nvSpPr>
          <p:cNvPr id="20" name="Zástupný text 10">
            <a:extLst>
              <a:ext uri="{FF2B5EF4-FFF2-40B4-BE49-F238E27FC236}">
                <a16:creationId xmlns:a16="http://schemas.microsoft.com/office/drawing/2014/main" id="{8CB19D74-DB8F-427A-9DF9-A3B1B1A3B556}"/>
              </a:ext>
            </a:extLst>
          </p:cNvPr>
          <p:cNvSpPr>
            <a:spLocks noGrp="1"/>
          </p:cNvSpPr>
          <p:nvPr>
            <p:ph type="body" sz="quarter" idx="24"/>
          </p:nvPr>
        </p:nvSpPr>
        <p:spPr>
          <a:xfrm>
            <a:off x="1020760" y="1157404"/>
            <a:ext cx="4062418" cy="319570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21" name="Zástupný text 13">
            <a:extLst>
              <a:ext uri="{FF2B5EF4-FFF2-40B4-BE49-F238E27FC236}">
                <a16:creationId xmlns:a16="http://schemas.microsoft.com/office/drawing/2014/main" id="{D26240B8-314C-41D6-809C-EA03E051ED86}"/>
              </a:ext>
            </a:extLst>
          </p:cNvPr>
          <p:cNvSpPr>
            <a:spLocks noGrp="1"/>
          </p:cNvSpPr>
          <p:nvPr>
            <p:ph type="body" sz="quarter" idx="18"/>
          </p:nvPr>
        </p:nvSpPr>
        <p:spPr>
          <a:xfrm>
            <a:off x="1021396" y="4571980"/>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199528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3" name="Rectangle 74">
            <a:extLst>
              <a:ext uri="{FF2B5EF4-FFF2-40B4-BE49-F238E27FC236}">
                <a16:creationId xmlns:a16="http://schemas.microsoft.com/office/drawing/2014/main" id="{D1EA99B9-A52A-40A0-BBA4-8064D0178150}"/>
              </a:ext>
            </a:extLst>
          </p:cNvPr>
          <p:cNvSpPr/>
          <p:nvPr userDrawn="1"/>
        </p:nvSpPr>
        <p:spPr>
          <a:xfrm>
            <a:off x="-1122458" y="388735"/>
            <a:ext cx="5714634" cy="6080530"/>
          </a:xfrm>
          <a:prstGeom prst="roundRect">
            <a:avLst>
              <a:gd name="adj" fmla="val 2694"/>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
            <a:extLst>
              <a:ext uri="{FF2B5EF4-FFF2-40B4-BE49-F238E27FC236}">
                <a16:creationId xmlns:a16="http://schemas.microsoft.com/office/drawing/2014/main" id="{B41322C3-AFF9-4422-B724-899DFA0EB489}"/>
              </a:ext>
            </a:extLst>
          </p:cNvPr>
          <p:cNvGrpSpPr/>
          <p:nvPr userDrawn="1"/>
        </p:nvGrpSpPr>
        <p:grpSpPr>
          <a:xfrm>
            <a:off x="-1476816" y="990600"/>
            <a:ext cx="9077124" cy="5239657"/>
            <a:chOff x="2738438" y="30163"/>
            <a:chExt cx="11828463" cy="6827838"/>
          </a:xfrm>
        </p:grpSpPr>
        <p:sp>
          <p:nvSpPr>
            <p:cNvPr id="11" name="Freeform 11">
              <a:extLst>
                <a:ext uri="{FF2B5EF4-FFF2-40B4-BE49-F238E27FC236}">
                  <a16:creationId xmlns:a16="http://schemas.microsoft.com/office/drawing/2014/main" id="{2E57BF6B-6D59-4BF6-8BFC-DC5E20B2737D}"/>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EF1144D-FD69-4F31-AE3A-6160E57EEE37}"/>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EC821F8-D006-4309-8992-69D821BEFE6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64D80D0F-D976-49F7-A8AE-A0C15C6226D2}"/>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5516805D-8727-4829-B4A0-3E6ADBFB9DA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211C2641-0FEC-4B5C-8E30-4E0CBFE95E8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46359A65-A8C3-4197-B55B-6CAF61702F3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Picture Placeholder 4"/>
          <p:cNvSpPr>
            <a:spLocks noGrp="1"/>
          </p:cNvSpPr>
          <p:nvPr>
            <p:ph type="pic" sz="quarter" idx="11"/>
          </p:nvPr>
        </p:nvSpPr>
        <p:spPr>
          <a:xfrm>
            <a:off x="-351159" y="1376784"/>
            <a:ext cx="6828249" cy="4271156"/>
          </a:xfrm>
          <a:custGeom>
            <a:avLst/>
            <a:gdLst>
              <a:gd name="connsiteX0" fmla="*/ 0 w 6828249"/>
              <a:gd name="connsiteY0" fmla="*/ 0 h 4271156"/>
              <a:gd name="connsiteX1" fmla="*/ 6828249 w 6828249"/>
              <a:gd name="connsiteY1" fmla="*/ 0 h 4271156"/>
              <a:gd name="connsiteX2" fmla="*/ 6828249 w 6828249"/>
              <a:gd name="connsiteY2" fmla="*/ 4271156 h 4271156"/>
              <a:gd name="connsiteX3" fmla="*/ 0 w 6828249"/>
              <a:gd name="connsiteY3" fmla="*/ 4271156 h 4271156"/>
            </a:gdLst>
            <a:ahLst/>
            <a:cxnLst>
              <a:cxn ang="0">
                <a:pos x="connsiteX0" y="connsiteY0"/>
              </a:cxn>
              <a:cxn ang="0">
                <a:pos x="connsiteX1" y="connsiteY1"/>
              </a:cxn>
              <a:cxn ang="0">
                <a:pos x="connsiteX2" y="connsiteY2"/>
              </a:cxn>
              <a:cxn ang="0">
                <a:pos x="connsiteX3" y="connsiteY3"/>
              </a:cxn>
            </a:cxnLst>
            <a:rect l="l" t="t" r="r" b="b"/>
            <a:pathLst>
              <a:path w="6828249" h="4271156">
                <a:moveTo>
                  <a:pt x="0" y="0"/>
                </a:moveTo>
                <a:lnTo>
                  <a:pt x="6828249" y="0"/>
                </a:lnTo>
                <a:lnTo>
                  <a:pt x="6828249" y="4271156"/>
                </a:lnTo>
                <a:lnTo>
                  <a:pt x="0" y="4271156"/>
                </a:lnTo>
                <a:close/>
              </a:path>
            </a:pathLst>
          </a:custGeom>
          <a:solidFill>
            <a:schemeClr val="bg2"/>
          </a:solidFill>
        </p:spPr>
        <p:txBody>
          <a:bodyPr wrap="square">
            <a:noAutofit/>
          </a:bodyPr>
          <a:lstStyle/>
          <a:p>
            <a:endParaRPr lang="en-US"/>
          </a:p>
        </p:txBody>
      </p:sp>
      <p:sp>
        <p:nvSpPr>
          <p:cNvPr id="4" name="Zástupný text 10">
            <a:extLst>
              <a:ext uri="{FF2B5EF4-FFF2-40B4-BE49-F238E27FC236}">
                <a16:creationId xmlns:a16="http://schemas.microsoft.com/office/drawing/2014/main" id="{95EBF1F4-F479-4476-A76D-9D08FB10F7D6}"/>
              </a:ext>
            </a:extLst>
          </p:cNvPr>
          <p:cNvSpPr>
            <a:spLocks noGrp="1"/>
          </p:cNvSpPr>
          <p:nvPr>
            <p:ph type="body" sz="quarter" idx="16"/>
          </p:nvPr>
        </p:nvSpPr>
        <p:spPr>
          <a:xfrm>
            <a:off x="7121520" y="1138492"/>
            <a:ext cx="4062418" cy="2423891"/>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6" name="Zástupný text 10">
            <a:extLst>
              <a:ext uri="{FF2B5EF4-FFF2-40B4-BE49-F238E27FC236}">
                <a16:creationId xmlns:a16="http://schemas.microsoft.com/office/drawing/2014/main" id="{2BE1A56F-007A-4AE8-8BA7-8A402D004FBE}"/>
              </a:ext>
            </a:extLst>
          </p:cNvPr>
          <p:cNvSpPr>
            <a:spLocks noGrp="1"/>
          </p:cNvSpPr>
          <p:nvPr>
            <p:ph type="body" sz="quarter" idx="14"/>
          </p:nvPr>
        </p:nvSpPr>
        <p:spPr>
          <a:xfrm>
            <a:off x="7129462" y="3704108"/>
            <a:ext cx="4061144" cy="363889"/>
          </a:xfrm>
        </p:spPr>
        <p:txBody>
          <a:bodyPr>
            <a:normAutofit/>
          </a:bodyPr>
          <a:lstStyle>
            <a:lvl1pPr>
              <a:defRPr sz="2000" b="1">
                <a:solidFill>
                  <a:srgbClr val="203864"/>
                </a:solidFill>
              </a:defRPr>
            </a:lvl1pPr>
            <a:lvl5pPr>
              <a:defRPr/>
            </a:lvl5pPr>
          </a:lstStyle>
          <a:p>
            <a:pPr lvl="0"/>
            <a:endParaRPr lang="cs-CZ"/>
          </a:p>
        </p:txBody>
      </p:sp>
      <p:sp>
        <p:nvSpPr>
          <p:cNvPr id="7" name="Zástupný text 13">
            <a:extLst>
              <a:ext uri="{FF2B5EF4-FFF2-40B4-BE49-F238E27FC236}">
                <a16:creationId xmlns:a16="http://schemas.microsoft.com/office/drawing/2014/main" id="{2ACB57DD-6B97-4269-9F9F-8BB1892C607C}"/>
              </a:ext>
            </a:extLst>
          </p:cNvPr>
          <p:cNvSpPr>
            <a:spLocks noGrp="1"/>
          </p:cNvSpPr>
          <p:nvPr>
            <p:ph type="body" sz="quarter" idx="18"/>
          </p:nvPr>
        </p:nvSpPr>
        <p:spPr>
          <a:xfrm>
            <a:off x="7131050" y="4135571"/>
            <a:ext cx="4061145" cy="1502942"/>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84410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Image + 1 Paragraph">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87550" y="4916543"/>
            <a:ext cx="8216900" cy="430564"/>
          </a:xfrm>
        </p:spPr>
        <p:txBody>
          <a:bodyPr anchor="b">
            <a:noAutofit/>
          </a:bodyPr>
          <a:lstStyle>
            <a:lvl1pPr algn="ctr">
              <a:lnSpc>
                <a:spcPct val="100000"/>
              </a:lnSpc>
              <a:defRPr sz="4000" b="1">
                <a:solidFill>
                  <a:schemeClr val="tx2"/>
                </a:solidFill>
                <a:latin typeface="+mj-lt"/>
              </a:defRPr>
            </a:lvl1pPr>
          </a:lstStyle>
          <a:p>
            <a:pPr lvl="0"/>
            <a:endParaRPr lang="cs-CZ" dirty="0"/>
          </a:p>
        </p:txBody>
      </p:sp>
      <p:sp>
        <p:nvSpPr>
          <p:cNvPr id="11" name="Zástupný text 8">
            <a:extLst>
              <a:ext uri="{FF2B5EF4-FFF2-40B4-BE49-F238E27FC236}">
                <a16:creationId xmlns:a16="http://schemas.microsoft.com/office/drawing/2014/main" id="{E407191E-1105-462C-8277-12BDF3CF505B}"/>
              </a:ext>
            </a:extLst>
          </p:cNvPr>
          <p:cNvSpPr>
            <a:spLocks noGrp="1"/>
          </p:cNvSpPr>
          <p:nvPr>
            <p:ph type="body" sz="quarter" idx="12"/>
          </p:nvPr>
        </p:nvSpPr>
        <p:spPr>
          <a:xfrm>
            <a:off x="3128211" y="5458290"/>
            <a:ext cx="5935578" cy="958850"/>
          </a:xfrm>
        </p:spPr>
        <p:txBody>
          <a:bodyPr anchor="t">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915177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0" name="Rectangle 73">
            <a:extLst>
              <a:ext uri="{FF2B5EF4-FFF2-40B4-BE49-F238E27FC236}">
                <a16:creationId xmlns:a16="http://schemas.microsoft.com/office/drawing/2014/main" id="{E7820BD1-C00E-451A-BCD5-A87DE8065B43}"/>
              </a:ext>
            </a:extLst>
          </p:cNvPr>
          <p:cNvSpPr/>
          <p:nvPr userDrawn="1"/>
        </p:nvSpPr>
        <p:spPr>
          <a:xfrm>
            <a:off x="0" y="4144159"/>
            <a:ext cx="12192000" cy="2713841"/>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0B73D30F-ACEB-49E2-A772-8CEFCB823F1D}"/>
              </a:ext>
            </a:extLst>
          </p:cNvPr>
          <p:cNvGrpSpPr/>
          <p:nvPr userDrawn="1"/>
        </p:nvGrpSpPr>
        <p:grpSpPr>
          <a:xfrm>
            <a:off x="2704880" y="473793"/>
            <a:ext cx="6782241" cy="3914964"/>
            <a:chOff x="2738438" y="30163"/>
            <a:chExt cx="11828463" cy="6827838"/>
          </a:xfrm>
        </p:grpSpPr>
        <p:sp>
          <p:nvSpPr>
            <p:cNvPr id="12" name="Freeform 11">
              <a:extLst>
                <a:ext uri="{FF2B5EF4-FFF2-40B4-BE49-F238E27FC236}">
                  <a16:creationId xmlns:a16="http://schemas.microsoft.com/office/drawing/2014/main" id="{63750D9D-377B-49C9-BA8F-75A598DF5649}"/>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5E35F6A5-996C-43F7-8375-388FF872A21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F68705EA-833F-410C-8B1F-DE9DE7B3BED1}"/>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79FBE632-496C-4914-8C32-E46317B78D6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11A8363B-D7C7-449B-893E-3C8B1A440E10}"/>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89886EEE-1E61-491F-9EC7-F6ABA29C2E87}"/>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67589FD9-1963-4FD0-9B43-B484946D1792}"/>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p:cNvSpPr>
            <a:spLocks noGrp="1"/>
          </p:cNvSpPr>
          <p:nvPr>
            <p:ph type="pic" sz="quarter" idx="11"/>
          </p:nvPr>
        </p:nvSpPr>
        <p:spPr>
          <a:xfrm>
            <a:off x="3545947" y="76312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
        <p:nvSpPr>
          <p:cNvPr id="3" name="Zástupný text 10">
            <a:extLst>
              <a:ext uri="{FF2B5EF4-FFF2-40B4-BE49-F238E27FC236}">
                <a16:creationId xmlns:a16="http://schemas.microsoft.com/office/drawing/2014/main" id="{438A1F0F-8CF3-4474-8729-9197086685C7}"/>
              </a:ext>
            </a:extLst>
          </p:cNvPr>
          <p:cNvSpPr>
            <a:spLocks noGrp="1"/>
          </p:cNvSpPr>
          <p:nvPr>
            <p:ph type="body" sz="quarter" idx="14"/>
          </p:nvPr>
        </p:nvSpPr>
        <p:spPr>
          <a:xfrm>
            <a:off x="1017587"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5" name="Zástupný text 13">
            <a:extLst>
              <a:ext uri="{FF2B5EF4-FFF2-40B4-BE49-F238E27FC236}">
                <a16:creationId xmlns:a16="http://schemas.microsoft.com/office/drawing/2014/main" id="{6337D3F3-851E-4957-8518-5F96C07A57CE}"/>
              </a:ext>
            </a:extLst>
          </p:cNvPr>
          <p:cNvSpPr>
            <a:spLocks noGrp="1"/>
          </p:cNvSpPr>
          <p:nvPr>
            <p:ph type="body" sz="quarter" idx="18"/>
          </p:nvPr>
        </p:nvSpPr>
        <p:spPr>
          <a:xfrm>
            <a:off x="1019175"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6" name="Zástupný text 10">
            <a:extLst>
              <a:ext uri="{FF2B5EF4-FFF2-40B4-BE49-F238E27FC236}">
                <a16:creationId xmlns:a16="http://schemas.microsoft.com/office/drawing/2014/main" id="{D3256933-6550-4A6C-A5BC-0E71CA485A27}"/>
              </a:ext>
            </a:extLst>
          </p:cNvPr>
          <p:cNvSpPr>
            <a:spLocks noGrp="1"/>
          </p:cNvSpPr>
          <p:nvPr>
            <p:ph type="body" sz="quarter" idx="19"/>
          </p:nvPr>
        </p:nvSpPr>
        <p:spPr>
          <a:xfrm>
            <a:off x="4466650"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7" name="Zástupný text 13">
            <a:extLst>
              <a:ext uri="{FF2B5EF4-FFF2-40B4-BE49-F238E27FC236}">
                <a16:creationId xmlns:a16="http://schemas.microsoft.com/office/drawing/2014/main" id="{08E975CF-EF78-4E47-BA75-2F4D8A88736E}"/>
              </a:ext>
            </a:extLst>
          </p:cNvPr>
          <p:cNvSpPr>
            <a:spLocks noGrp="1"/>
          </p:cNvSpPr>
          <p:nvPr>
            <p:ph type="body" sz="quarter" idx="20"/>
          </p:nvPr>
        </p:nvSpPr>
        <p:spPr>
          <a:xfrm>
            <a:off x="4468238"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
        <p:nvSpPr>
          <p:cNvPr id="8" name="Zástupný text 10">
            <a:extLst>
              <a:ext uri="{FF2B5EF4-FFF2-40B4-BE49-F238E27FC236}">
                <a16:creationId xmlns:a16="http://schemas.microsoft.com/office/drawing/2014/main" id="{D704F24E-0B4F-4FA7-9405-B109A3B4DEB7}"/>
              </a:ext>
            </a:extLst>
          </p:cNvPr>
          <p:cNvSpPr>
            <a:spLocks noGrp="1"/>
          </p:cNvSpPr>
          <p:nvPr>
            <p:ph type="body" sz="quarter" idx="21"/>
          </p:nvPr>
        </p:nvSpPr>
        <p:spPr>
          <a:xfrm>
            <a:off x="7910944" y="4720006"/>
            <a:ext cx="3261878" cy="363889"/>
          </a:xfrm>
        </p:spPr>
        <p:txBody>
          <a:bodyPr>
            <a:normAutofit/>
          </a:bodyPr>
          <a:lstStyle>
            <a:lvl1pPr>
              <a:defRPr sz="2000" b="1">
                <a:solidFill>
                  <a:srgbClr val="06C6D0"/>
                </a:solidFill>
              </a:defRPr>
            </a:lvl1pPr>
            <a:lvl5pPr>
              <a:defRPr/>
            </a:lvl5pPr>
          </a:lstStyle>
          <a:p>
            <a:pPr lvl="0"/>
            <a:endParaRPr lang="cs-CZ"/>
          </a:p>
        </p:txBody>
      </p:sp>
      <p:sp>
        <p:nvSpPr>
          <p:cNvPr id="9" name="Zástupný text 13">
            <a:extLst>
              <a:ext uri="{FF2B5EF4-FFF2-40B4-BE49-F238E27FC236}">
                <a16:creationId xmlns:a16="http://schemas.microsoft.com/office/drawing/2014/main" id="{E2A3AE18-FB18-46BE-A4C8-6D12791146EE}"/>
              </a:ext>
            </a:extLst>
          </p:cNvPr>
          <p:cNvSpPr>
            <a:spLocks noGrp="1"/>
          </p:cNvSpPr>
          <p:nvPr>
            <p:ph type="body" sz="quarter" idx="22"/>
          </p:nvPr>
        </p:nvSpPr>
        <p:spPr>
          <a:xfrm>
            <a:off x="7912532" y="5141944"/>
            <a:ext cx="3261879" cy="1255778"/>
          </a:xfrm>
        </p:spPr>
        <p:txBody>
          <a:bodyPr>
            <a:normAutofit/>
          </a:bodyPr>
          <a:lstStyle>
            <a:lvl1pPr>
              <a:lnSpc>
                <a:spcPct val="125000"/>
              </a:lnSpc>
              <a:defRPr sz="1200">
                <a:solidFill>
                  <a:schemeClr val="bg1"/>
                </a:solidFill>
              </a:defRPr>
            </a:lvl1pPr>
          </a:lstStyle>
          <a:p>
            <a:pPr>
              <a:spcAft>
                <a:spcPts val="1200"/>
              </a:spcAft>
            </a:pPr>
            <a:endParaRPr lang="en-US" sz="1200"/>
          </a:p>
        </p:txBody>
      </p:sp>
    </p:spTree>
    <p:extLst>
      <p:ext uri="{BB962C8B-B14F-4D97-AF65-F5344CB8AC3E}">
        <p14:creationId xmlns:p14="http://schemas.microsoft.com/office/powerpoint/2010/main" val="27240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a:effectLst/>
        </p:spPr>
        <p:txBody>
          <a:bodyPr wrap="square">
            <a:noAutofit/>
          </a:bodyPr>
          <a:lstStyle/>
          <a:p>
            <a:endParaRPr lang="en-US"/>
          </a:p>
        </p:txBody>
      </p:sp>
      <p:sp>
        <p:nvSpPr>
          <p:cNvPr id="6" name="Zástupný text 10">
            <a:extLst>
              <a:ext uri="{FF2B5EF4-FFF2-40B4-BE49-F238E27FC236}">
                <a16:creationId xmlns:a16="http://schemas.microsoft.com/office/drawing/2014/main" id="{A275FFCD-72AA-45A9-9AD0-7F9FD1AE3C95}"/>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D0A740D0-ED97-4FF0-A164-8646AE4D966F}"/>
              </a:ext>
            </a:extLst>
          </p:cNvPr>
          <p:cNvSpPr>
            <a:spLocks noGrp="1"/>
          </p:cNvSpPr>
          <p:nvPr>
            <p:ph type="body" sz="quarter" idx="14"/>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A30D145D-B038-4D73-A7EC-2064D34405B5}"/>
              </a:ext>
            </a:extLst>
          </p:cNvPr>
          <p:cNvSpPr>
            <a:spLocks noGrp="1"/>
          </p:cNvSpPr>
          <p:nvPr>
            <p:ph type="body" sz="quarter" idx="17"/>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2" name="Zástupný symbol obrázku 15">
            <a:extLst>
              <a:ext uri="{FF2B5EF4-FFF2-40B4-BE49-F238E27FC236}">
                <a16:creationId xmlns:a16="http://schemas.microsoft.com/office/drawing/2014/main" id="{A3023098-1657-46CA-AB8D-19D6A317DEA5}"/>
              </a:ext>
            </a:extLst>
          </p:cNvPr>
          <p:cNvSpPr>
            <a:spLocks noGrp="1"/>
          </p:cNvSpPr>
          <p:nvPr>
            <p:ph type="pic" sz="quarter" idx="4294967295"/>
          </p:nvPr>
        </p:nvSpPr>
        <p:spPr>
          <a:xfrm>
            <a:off x="8008102" y="1034420"/>
            <a:ext cx="2295207" cy="4884408"/>
          </a:xfrm>
        </p:spPr>
      </p:sp>
    </p:spTree>
    <p:extLst>
      <p:ext uri="{BB962C8B-B14F-4D97-AF65-F5344CB8AC3E}">
        <p14:creationId xmlns:p14="http://schemas.microsoft.com/office/powerpoint/2010/main" val="32136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96000" y="342900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75000"/>
            </a:schemeClr>
          </a:solidFill>
        </p:spPr>
        <p:txBody>
          <a:bodyPr wrap="square">
            <a:noAutofit/>
          </a:bodyPr>
          <a:lstStyle/>
          <a:p>
            <a:endParaRPr lang="en-US"/>
          </a:p>
        </p:txBody>
      </p:sp>
      <p:sp>
        <p:nvSpPr>
          <p:cNvPr id="9" name="Picture Placeholder 8"/>
          <p:cNvSpPr>
            <a:spLocks noGrp="1"/>
          </p:cNvSpPr>
          <p:nvPr>
            <p:ph type="pic" sz="quarter" idx="12"/>
          </p:nvPr>
        </p:nvSpPr>
        <p:spPr>
          <a:xfrm>
            <a:off x="6096000" y="1"/>
            <a:ext cx="6096000" cy="3428999"/>
          </a:xfrm>
          <a:custGeom>
            <a:avLst/>
            <a:gdLst>
              <a:gd name="connsiteX0" fmla="*/ 0 w 6096000"/>
              <a:gd name="connsiteY0" fmla="*/ 0 h 3428999"/>
              <a:gd name="connsiteX1" fmla="*/ 6096000 w 6096000"/>
              <a:gd name="connsiteY1" fmla="*/ 0 h 3428999"/>
              <a:gd name="connsiteX2" fmla="*/ 6096000 w 6096000"/>
              <a:gd name="connsiteY2" fmla="*/ 3428999 h 3428999"/>
              <a:gd name="connsiteX3" fmla="*/ 0 w 6096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0" h="3428999">
                <a:moveTo>
                  <a:pt x="0" y="0"/>
                </a:moveTo>
                <a:lnTo>
                  <a:pt x="6096000" y="0"/>
                </a:lnTo>
                <a:lnTo>
                  <a:pt x="6096000" y="3428999"/>
                </a:lnTo>
                <a:lnTo>
                  <a:pt x="0" y="3428999"/>
                </a:lnTo>
                <a:close/>
              </a:path>
            </a:pathLst>
          </a:custGeom>
          <a:solidFill>
            <a:schemeClr val="bg2">
              <a:lumMod val="90000"/>
            </a:schemeClr>
          </a:solidFill>
        </p:spPr>
        <p:txBody>
          <a:bodyPr wrap="square">
            <a:noAutofit/>
          </a:bodyPr>
          <a:lstStyle/>
          <a:p>
            <a:endParaRPr lang="en-US"/>
          </a:p>
        </p:txBody>
      </p:sp>
      <p:sp>
        <p:nvSpPr>
          <p:cNvPr id="7" name="Picture Placeholder 6"/>
          <p:cNvSpPr>
            <a:spLocks noGrp="1"/>
          </p:cNvSpPr>
          <p:nvPr>
            <p:ph type="pic" sz="quarter" idx="11"/>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2"/>
          </a:solidFill>
        </p:spPr>
        <p:txBody>
          <a:bodyPr wrap="square">
            <a:noAutofit/>
          </a:bodyPr>
          <a:lstStyle/>
          <a:p>
            <a:endParaRPr lang="en-US"/>
          </a:p>
        </p:txBody>
      </p:sp>
      <p:sp>
        <p:nvSpPr>
          <p:cNvPr id="6" name="Zástupný text 10">
            <a:extLst>
              <a:ext uri="{FF2B5EF4-FFF2-40B4-BE49-F238E27FC236}">
                <a16:creationId xmlns:a16="http://schemas.microsoft.com/office/drawing/2014/main" id="{8FB4ED58-23B5-4CA6-9640-A73C9B7A254D}"/>
              </a:ext>
            </a:extLst>
          </p:cNvPr>
          <p:cNvSpPr>
            <a:spLocks noGrp="1"/>
          </p:cNvSpPr>
          <p:nvPr>
            <p:ph type="body" sz="quarter" idx="16"/>
          </p:nvPr>
        </p:nvSpPr>
        <p:spPr>
          <a:xfrm>
            <a:off x="1023936" y="1501803"/>
            <a:ext cx="4695573" cy="2336024"/>
          </a:xfrm>
        </p:spPr>
        <p:txBody>
          <a:bodyPr anchor="b">
            <a:noAutofit/>
          </a:bodyPr>
          <a:lstStyle>
            <a:lvl1pPr>
              <a:lnSpc>
                <a:spcPct val="75000"/>
              </a:lnSpc>
              <a:defRPr sz="4400" b="1">
                <a:solidFill>
                  <a:schemeClr val="bg1"/>
                </a:solidFill>
              </a:defRPr>
            </a:lvl1pPr>
            <a:lvl5pPr>
              <a:defRPr/>
            </a:lvl5pPr>
          </a:lstStyle>
          <a:p>
            <a:pPr lvl="0"/>
            <a:endParaRPr lang="cs-CZ"/>
          </a:p>
        </p:txBody>
      </p:sp>
      <p:sp>
        <p:nvSpPr>
          <p:cNvPr id="8" name="Zástupný text 10">
            <a:extLst>
              <a:ext uri="{FF2B5EF4-FFF2-40B4-BE49-F238E27FC236}">
                <a16:creationId xmlns:a16="http://schemas.microsoft.com/office/drawing/2014/main" id="{57A658E6-9FA0-4634-823A-D5E3ACF6B4F0}"/>
              </a:ext>
            </a:extLst>
          </p:cNvPr>
          <p:cNvSpPr>
            <a:spLocks noGrp="1"/>
          </p:cNvSpPr>
          <p:nvPr>
            <p:ph type="body" sz="quarter" idx="17"/>
          </p:nvPr>
        </p:nvSpPr>
        <p:spPr>
          <a:xfrm>
            <a:off x="1031878" y="1137914"/>
            <a:ext cx="4694100" cy="363889"/>
          </a:xfrm>
        </p:spPr>
        <p:txBody>
          <a:bodyPr>
            <a:normAutofit/>
          </a:bodyPr>
          <a:lstStyle>
            <a:lvl1pPr>
              <a:defRPr sz="2000" b="1">
                <a:solidFill>
                  <a:schemeClr val="bg1"/>
                </a:solidFill>
              </a:defRPr>
            </a:lvl1pPr>
            <a:lvl5pPr>
              <a:defRPr/>
            </a:lvl5pPr>
          </a:lstStyle>
          <a:p>
            <a:pPr lvl="0"/>
            <a:endParaRPr lang="cs-CZ"/>
          </a:p>
        </p:txBody>
      </p:sp>
      <p:sp>
        <p:nvSpPr>
          <p:cNvPr id="11" name="Zástupný text 10">
            <a:extLst>
              <a:ext uri="{FF2B5EF4-FFF2-40B4-BE49-F238E27FC236}">
                <a16:creationId xmlns:a16="http://schemas.microsoft.com/office/drawing/2014/main" id="{E2E3F26B-907E-4A83-8DEF-935FC0AD9609}"/>
              </a:ext>
            </a:extLst>
          </p:cNvPr>
          <p:cNvSpPr>
            <a:spLocks noGrp="1"/>
          </p:cNvSpPr>
          <p:nvPr>
            <p:ph type="body" sz="quarter" idx="18"/>
          </p:nvPr>
        </p:nvSpPr>
        <p:spPr>
          <a:xfrm>
            <a:off x="1031878" y="4181725"/>
            <a:ext cx="4694100" cy="1837747"/>
          </a:xfrm>
        </p:spPr>
        <p:txBody>
          <a:bodyPr>
            <a:normAutofit/>
          </a:bodyPr>
          <a:lstStyle>
            <a:lvl1pPr>
              <a:defRPr sz="1600" b="1">
                <a:solidFill>
                  <a:schemeClr val="bg1"/>
                </a:solidFill>
              </a:defRPr>
            </a:lvl1pPr>
            <a:lvl5pPr>
              <a:defRPr/>
            </a:lvl5pPr>
          </a:lstStyle>
          <a:p>
            <a:pPr lvl="0"/>
            <a:endParaRPr lang="cs-CZ"/>
          </a:p>
        </p:txBody>
      </p:sp>
      <p:sp>
        <p:nvSpPr>
          <p:cNvPr id="18" name="Picture Placeholder 3">
            <a:extLst>
              <a:ext uri="{FF2B5EF4-FFF2-40B4-BE49-F238E27FC236}">
                <a16:creationId xmlns:a16="http://schemas.microsoft.com/office/drawing/2014/main" id="{63105768-7370-41A2-B3B4-32C520B10046}"/>
              </a:ext>
            </a:extLst>
          </p:cNvPr>
          <p:cNvSpPr>
            <a:spLocks noGrp="1"/>
          </p:cNvSpPr>
          <p:nvPr>
            <p:ph type="pic" sz="quarter" idx="14"/>
          </p:nvPr>
        </p:nvSpPr>
        <p:spPr>
          <a:xfrm>
            <a:off x="6598708" y="1764618"/>
            <a:ext cx="5101927" cy="3191319"/>
          </a:xfrm>
          <a:custGeom>
            <a:avLst/>
            <a:gdLst>
              <a:gd name="connsiteX0" fmla="*/ 0 w 5101927"/>
              <a:gd name="connsiteY0" fmla="*/ 0 h 3191319"/>
              <a:gd name="connsiteX1" fmla="*/ 5101927 w 5101927"/>
              <a:gd name="connsiteY1" fmla="*/ 0 h 3191319"/>
              <a:gd name="connsiteX2" fmla="*/ 5101927 w 5101927"/>
              <a:gd name="connsiteY2" fmla="*/ 3191319 h 3191319"/>
              <a:gd name="connsiteX3" fmla="*/ 0 w 5101927"/>
              <a:gd name="connsiteY3" fmla="*/ 3191319 h 3191319"/>
            </a:gdLst>
            <a:ahLst/>
            <a:cxnLst>
              <a:cxn ang="0">
                <a:pos x="connsiteX0" y="connsiteY0"/>
              </a:cxn>
              <a:cxn ang="0">
                <a:pos x="connsiteX1" y="connsiteY1"/>
              </a:cxn>
              <a:cxn ang="0">
                <a:pos x="connsiteX2" y="connsiteY2"/>
              </a:cxn>
              <a:cxn ang="0">
                <a:pos x="connsiteX3" y="connsiteY3"/>
              </a:cxn>
            </a:cxnLst>
            <a:rect l="l" t="t" r="r" b="b"/>
            <a:pathLst>
              <a:path w="5101927" h="3191319">
                <a:moveTo>
                  <a:pt x="0" y="0"/>
                </a:moveTo>
                <a:lnTo>
                  <a:pt x="5101927" y="0"/>
                </a:lnTo>
                <a:lnTo>
                  <a:pt x="5101927" y="3191319"/>
                </a:lnTo>
                <a:lnTo>
                  <a:pt x="0" y="319131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9620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13" name="Rectangle 74">
            <a:extLst>
              <a:ext uri="{FF2B5EF4-FFF2-40B4-BE49-F238E27FC236}">
                <a16:creationId xmlns:a16="http://schemas.microsoft.com/office/drawing/2014/main" id="{25D99185-6A59-45C7-8E20-C6BA49EF943B}"/>
              </a:ext>
            </a:extLst>
          </p:cNvPr>
          <p:cNvSpPr/>
          <p:nvPr userDrawn="1"/>
        </p:nvSpPr>
        <p:spPr>
          <a:xfrm>
            <a:off x="-1666552"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
            <a:extLst>
              <a:ext uri="{FF2B5EF4-FFF2-40B4-BE49-F238E27FC236}">
                <a16:creationId xmlns:a16="http://schemas.microsoft.com/office/drawing/2014/main" id="{52AAF837-B677-43DE-A59F-A4DA65436E33}"/>
              </a:ext>
            </a:extLst>
          </p:cNvPr>
          <p:cNvGrpSpPr/>
          <p:nvPr userDrawn="1"/>
        </p:nvGrpSpPr>
        <p:grpSpPr>
          <a:xfrm>
            <a:off x="-2508874" y="1238250"/>
            <a:ext cx="7590462" cy="4381500"/>
            <a:chOff x="2738438" y="30163"/>
            <a:chExt cx="11828463" cy="6827838"/>
          </a:xfrm>
        </p:grpSpPr>
        <p:sp>
          <p:nvSpPr>
            <p:cNvPr id="8" name="Freeform 11">
              <a:extLst>
                <a:ext uri="{FF2B5EF4-FFF2-40B4-BE49-F238E27FC236}">
                  <a16:creationId xmlns:a16="http://schemas.microsoft.com/office/drawing/2014/main" id="{7DBDB893-DFB9-4C63-A59A-B62E20F38883}"/>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a:extLst>
                <a:ext uri="{FF2B5EF4-FFF2-40B4-BE49-F238E27FC236}">
                  <a16:creationId xmlns:a16="http://schemas.microsoft.com/office/drawing/2014/main" id="{24ACAD41-9CA2-4464-99AB-B99F1154DB52}"/>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7DE23A4A-BDA2-44C5-802F-55639AFB1CD0}"/>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4">
              <a:extLst>
                <a:ext uri="{FF2B5EF4-FFF2-40B4-BE49-F238E27FC236}">
                  <a16:creationId xmlns:a16="http://schemas.microsoft.com/office/drawing/2014/main" id="{51C30CBB-1705-47F4-B149-CAE20684F9B3}"/>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FC430B69-9EED-4ED7-8367-E2BE6836AFB3}"/>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B1AA063A-9688-46A8-8DBE-99FF0FCDA673}"/>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EC75F417-8BFF-4056-A22D-5B766F8FBE8F}"/>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74">
            <a:extLst>
              <a:ext uri="{FF2B5EF4-FFF2-40B4-BE49-F238E27FC236}">
                <a16:creationId xmlns:a16="http://schemas.microsoft.com/office/drawing/2014/main" id="{90160CD2-1103-4AD8-BF94-951072D8A1A6}"/>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noGrp="1"/>
          </p:cNvSpPr>
          <p:nvPr>
            <p:ph type="pic" sz="quarter" idx="16"/>
          </p:nvPr>
        </p:nvSpPr>
        <p:spPr>
          <a:xfrm>
            <a:off x="9551995" y="1163754"/>
            <a:ext cx="2134870" cy="4543195"/>
          </a:xfrm>
          <a:custGeom>
            <a:avLst/>
            <a:gdLst>
              <a:gd name="connsiteX0" fmla="*/ 0 w 2134870"/>
              <a:gd name="connsiteY0" fmla="*/ 0 h 4543195"/>
              <a:gd name="connsiteX1" fmla="*/ 2134870 w 2134870"/>
              <a:gd name="connsiteY1" fmla="*/ 0 h 4543195"/>
              <a:gd name="connsiteX2" fmla="*/ 2134870 w 2134870"/>
              <a:gd name="connsiteY2" fmla="*/ 4543195 h 4543195"/>
              <a:gd name="connsiteX3" fmla="*/ 0 w 2134870"/>
              <a:gd name="connsiteY3" fmla="*/ 4543195 h 4543195"/>
            </a:gdLst>
            <a:ahLst/>
            <a:cxnLst>
              <a:cxn ang="0">
                <a:pos x="connsiteX0" y="connsiteY0"/>
              </a:cxn>
              <a:cxn ang="0">
                <a:pos x="connsiteX1" y="connsiteY1"/>
              </a:cxn>
              <a:cxn ang="0">
                <a:pos x="connsiteX2" y="connsiteY2"/>
              </a:cxn>
              <a:cxn ang="0">
                <a:pos x="connsiteX3" y="connsiteY3"/>
              </a:cxn>
            </a:cxnLst>
            <a:rect l="l" t="t" r="r" b="b"/>
            <a:pathLst>
              <a:path w="2134870" h="4543195">
                <a:moveTo>
                  <a:pt x="0" y="0"/>
                </a:moveTo>
                <a:lnTo>
                  <a:pt x="2134870" y="0"/>
                </a:lnTo>
                <a:lnTo>
                  <a:pt x="2134870" y="4543195"/>
                </a:lnTo>
                <a:lnTo>
                  <a:pt x="0" y="4543195"/>
                </a:lnTo>
                <a:close/>
              </a:path>
            </a:pathLst>
          </a:custGeom>
          <a:solidFill>
            <a:schemeClr val="bg2"/>
          </a:solidFill>
        </p:spPr>
        <p:txBody>
          <a:bodyPr wrap="square">
            <a:noAutofit/>
          </a:bodyPr>
          <a:lstStyle/>
          <a:p>
            <a:endParaRPr lang="en-US"/>
          </a:p>
        </p:txBody>
      </p:sp>
      <p:sp>
        <p:nvSpPr>
          <p:cNvPr id="11" name="Zástupný symbol obrázku 12">
            <a:extLst>
              <a:ext uri="{FF2B5EF4-FFF2-40B4-BE49-F238E27FC236}">
                <a16:creationId xmlns:a16="http://schemas.microsoft.com/office/drawing/2014/main" id="{55D09B26-206C-46BE-B463-5CA41ECAFF39}"/>
              </a:ext>
            </a:extLst>
          </p:cNvPr>
          <p:cNvSpPr>
            <a:spLocks noGrp="1"/>
          </p:cNvSpPr>
          <p:nvPr>
            <p:ph type="pic" sz="quarter" idx="4294967295"/>
          </p:nvPr>
        </p:nvSpPr>
        <p:spPr>
          <a:xfrm>
            <a:off x="-1567580" y="1567534"/>
            <a:ext cx="5709910" cy="3571621"/>
          </a:xfrm>
          <a:solidFill>
            <a:srgbClr val="203864"/>
          </a:solidFill>
        </p:spPr>
      </p:sp>
      <p:sp>
        <p:nvSpPr>
          <p:cNvPr id="30" name="Zástupný text 10">
            <a:extLst>
              <a:ext uri="{FF2B5EF4-FFF2-40B4-BE49-F238E27FC236}">
                <a16:creationId xmlns:a16="http://schemas.microsoft.com/office/drawing/2014/main" id="{AA9C936E-4259-4CD3-8B81-A5CE239DF439}"/>
              </a:ext>
            </a:extLst>
          </p:cNvPr>
          <p:cNvSpPr>
            <a:spLocks noGrp="1"/>
          </p:cNvSpPr>
          <p:nvPr>
            <p:ph type="body" sz="quarter" idx="17"/>
          </p:nvPr>
        </p:nvSpPr>
        <p:spPr>
          <a:xfrm>
            <a:off x="5097616" y="1071703"/>
            <a:ext cx="3170644" cy="2357297"/>
          </a:xfrm>
        </p:spPr>
        <p:txBody>
          <a:bodyPr anchor="b">
            <a:noAutofit/>
          </a:bodyPr>
          <a:lstStyle>
            <a:lvl1pPr>
              <a:lnSpc>
                <a:spcPct val="75000"/>
              </a:lnSpc>
              <a:defRPr sz="4400" b="1">
                <a:solidFill>
                  <a:srgbClr val="203864"/>
                </a:solidFill>
              </a:defRPr>
            </a:lvl1pPr>
            <a:lvl5pPr>
              <a:defRPr/>
            </a:lvl5pPr>
          </a:lstStyle>
          <a:p>
            <a:pPr lvl="0"/>
            <a:endParaRPr lang="cs-CZ"/>
          </a:p>
        </p:txBody>
      </p:sp>
      <p:sp>
        <p:nvSpPr>
          <p:cNvPr id="31" name="Zástupný text 13">
            <a:extLst>
              <a:ext uri="{FF2B5EF4-FFF2-40B4-BE49-F238E27FC236}">
                <a16:creationId xmlns:a16="http://schemas.microsoft.com/office/drawing/2014/main" id="{A0DADD93-B675-46AD-A938-640812A9F93A}"/>
              </a:ext>
            </a:extLst>
          </p:cNvPr>
          <p:cNvSpPr>
            <a:spLocks noGrp="1"/>
          </p:cNvSpPr>
          <p:nvPr>
            <p:ph type="body" sz="quarter" idx="18"/>
          </p:nvPr>
        </p:nvSpPr>
        <p:spPr>
          <a:xfrm>
            <a:off x="5088220" y="3726755"/>
            <a:ext cx="3169650" cy="1461650"/>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2770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9" name="Rectangle 74">
            <a:extLst>
              <a:ext uri="{FF2B5EF4-FFF2-40B4-BE49-F238E27FC236}">
                <a16:creationId xmlns:a16="http://schemas.microsoft.com/office/drawing/2014/main" id="{BF15B81C-3CA6-4279-8BFF-07B28103A13B}"/>
              </a:ext>
            </a:extLst>
          </p:cNvPr>
          <p:cNvSpPr/>
          <p:nvPr userDrawn="1"/>
        </p:nvSpPr>
        <p:spPr>
          <a:xfrm>
            <a:off x="8963025" y="380999"/>
            <a:ext cx="4714552" cy="6080530"/>
          </a:xfrm>
          <a:prstGeom prst="roundRect">
            <a:avLst>
              <a:gd name="adj" fmla="val 3435"/>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
            <a:extLst>
              <a:ext uri="{FF2B5EF4-FFF2-40B4-BE49-F238E27FC236}">
                <a16:creationId xmlns:a16="http://schemas.microsoft.com/office/drawing/2014/main" id="{9C255EDD-5A7B-42E4-B347-7258362436B2}"/>
              </a:ext>
            </a:extLst>
          </p:cNvPr>
          <p:cNvGrpSpPr/>
          <p:nvPr userDrawn="1"/>
        </p:nvGrpSpPr>
        <p:grpSpPr>
          <a:xfrm>
            <a:off x="5081588" y="845706"/>
            <a:ext cx="8950542" cy="5166589"/>
            <a:chOff x="2738438" y="30163"/>
            <a:chExt cx="11828463" cy="6827838"/>
          </a:xfrm>
        </p:grpSpPr>
        <p:sp>
          <p:nvSpPr>
            <p:cNvPr id="5" name="Freeform 11">
              <a:extLst>
                <a:ext uri="{FF2B5EF4-FFF2-40B4-BE49-F238E27FC236}">
                  <a16:creationId xmlns:a16="http://schemas.microsoft.com/office/drawing/2014/main" id="{2682501D-3AE7-4E6D-87FC-3109D04343C6}"/>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2">
              <a:extLst>
                <a:ext uri="{FF2B5EF4-FFF2-40B4-BE49-F238E27FC236}">
                  <a16:creationId xmlns:a16="http://schemas.microsoft.com/office/drawing/2014/main" id="{6D824D82-8C62-471A-9736-2F46CDF7F141}"/>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3">
              <a:extLst>
                <a:ext uri="{FF2B5EF4-FFF2-40B4-BE49-F238E27FC236}">
                  <a16:creationId xmlns:a16="http://schemas.microsoft.com/office/drawing/2014/main" id="{256DE50D-59A5-413D-B6B2-A47CE4617E0C}"/>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14">
              <a:extLst>
                <a:ext uri="{FF2B5EF4-FFF2-40B4-BE49-F238E27FC236}">
                  <a16:creationId xmlns:a16="http://schemas.microsoft.com/office/drawing/2014/main" id="{50005CF7-D8E7-4706-BF9A-C1386FEDD40D}"/>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5BD5E83A-FF0F-4C48-989E-E086557EBEF2}"/>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AD049D13-3412-47CB-8D07-B3FB8BD3CD5D}"/>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A9227326-0CFF-4CC0-815A-1D7970A4C91D}"/>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Zástupný symbol obrázku 13">
            <a:extLst>
              <a:ext uri="{FF2B5EF4-FFF2-40B4-BE49-F238E27FC236}">
                <a16:creationId xmlns:a16="http://schemas.microsoft.com/office/drawing/2014/main" id="{8F8607EB-7F57-4F75-9B7E-D9DF9093977A}"/>
              </a:ext>
            </a:extLst>
          </p:cNvPr>
          <p:cNvSpPr>
            <a:spLocks noGrp="1"/>
          </p:cNvSpPr>
          <p:nvPr>
            <p:ph type="pic" sz="quarter" idx="17"/>
          </p:nvPr>
        </p:nvSpPr>
        <p:spPr>
          <a:xfrm>
            <a:off x="6183671" y="1218937"/>
            <a:ext cx="6733027" cy="4211592"/>
          </a:xfrm>
        </p:spPr>
      </p:sp>
      <p:sp>
        <p:nvSpPr>
          <p:cNvPr id="24" name="Zástupný text 10">
            <a:extLst>
              <a:ext uri="{FF2B5EF4-FFF2-40B4-BE49-F238E27FC236}">
                <a16:creationId xmlns:a16="http://schemas.microsoft.com/office/drawing/2014/main" id="{21D25B01-610A-4CA3-8559-1483B02674AD}"/>
              </a:ext>
            </a:extLst>
          </p:cNvPr>
          <p:cNvSpPr>
            <a:spLocks noGrp="1"/>
          </p:cNvSpPr>
          <p:nvPr>
            <p:ph type="body" sz="quarter" idx="14"/>
          </p:nvPr>
        </p:nvSpPr>
        <p:spPr>
          <a:xfrm>
            <a:off x="1024048" y="1173243"/>
            <a:ext cx="4063825" cy="363889"/>
          </a:xfrm>
        </p:spPr>
        <p:txBody>
          <a:bodyPr>
            <a:normAutofit/>
          </a:bodyPr>
          <a:lstStyle>
            <a:lvl1pPr>
              <a:defRPr sz="2000" b="1">
                <a:solidFill>
                  <a:srgbClr val="203864"/>
                </a:solidFill>
              </a:defRPr>
            </a:lvl1pPr>
            <a:lvl5pPr>
              <a:defRPr/>
            </a:lvl5pPr>
          </a:lstStyle>
          <a:p>
            <a:pPr lvl="0"/>
            <a:endParaRPr lang="cs-CZ"/>
          </a:p>
        </p:txBody>
      </p:sp>
      <p:sp>
        <p:nvSpPr>
          <p:cNvPr id="25" name="Zástupný text 13">
            <a:extLst>
              <a:ext uri="{FF2B5EF4-FFF2-40B4-BE49-F238E27FC236}">
                <a16:creationId xmlns:a16="http://schemas.microsoft.com/office/drawing/2014/main" id="{B6584FA8-7684-4E91-87A5-C0AD483355D4}"/>
              </a:ext>
            </a:extLst>
          </p:cNvPr>
          <p:cNvSpPr>
            <a:spLocks noGrp="1"/>
          </p:cNvSpPr>
          <p:nvPr>
            <p:ph type="body" sz="quarter" idx="18"/>
          </p:nvPr>
        </p:nvSpPr>
        <p:spPr>
          <a:xfrm>
            <a:off x="1024048" y="1528506"/>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28" name="Zástupný text 10">
            <a:extLst>
              <a:ext uri="{FF2B5EF4-FFF2-40B4-BE49-F238E27FC236}">
                <a16:creationId xmlns:a16="http://schemas.microsoft.com/office/drawing/2014/main" id="{440B2971-FF30-4714-AA70-3BCE06ACA6D4}"/>
              </a:ext>
            </a:extLst>
          </p:cNvPr>
          <p:cNvSpPr>
            <a:spLocks noGrp="1"/>
          </p:cNvSpPr>
          <p:nvPr>
            <p:ph type="body" sz="quarter" idx="19"/>
          </p:nvPr>
        </p:nvSpPr>
        <p:spPr>
          <a:xfrm>
            <a:off x="1024048" y="2784456"/>
            <a:ext cx="4063825" cy="363889"/>
          </a:xfrm>
        </p:spPr>
        <p:txBody>
          <a:bodyPr>
            <a:normAutofit/>
          </a:bodyPr>
          <a:lstStyle>
            <a:lvl1pPr>
              <a:defRPr sz="2000" b="1">
                <a:solidFill>
                  <a:srgbClr val="203864"/>
                </a:solidFill>
              </a:defRPr>
            </a:lvl1pPr>
            <a:lvl5pPr>
              <a:defRPr/>
            </a:lvl5pPr>
          </a:lstStyle>
          <a:p>
            <a:pPr lvl="0"/>
            <a:endParaRPr lang="cs-CZ"/>
          </a:p>
        </p:txBody>
      </p:sp>
      <p:sp>
        <p:nvSpPr>
          <p:cNvPr id="29" name="Zástupný text 13">
            <a:extLst>
              <a:ext uri="{FF2B5EF4-FFF2-40B4-BE49-F238E27FC236}">
                <a16:creationId xmlns:a16="http://schemas.microsoft.com/office/drawing/2014/main" id="{D71F1258-0DA0-4133-8BCD-0253F60A364D}"/>
              </a:ext>
            </a:extLst>
          </p:cNvPr>
          <p:cNvSpPr>
            <a:spLocks noGrp="1"/>
          </p:cNvSpPr>
          <p:nvPr>
            <p:ph type="body" sz="quarter" idx="20"/>
          </p:nvPr>
        </p:nvSpPr>
        <p:spPr>
          <a:xfrm>
            <a:off x="1024048" y="3139719"/>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33" name="Zástupný text 10">
            <a:extLst>
              <a:ext uri="{FF2B5EF4-FFF2-40B4-BE49-F238E27FC236}">
                <a16:creationId xmlns:a16="http://schemas.microsoft.com/office/drawing/2014/main" id="{BAA1375B-282D-4329-B4F4-4357B694B735}"/>
              </a:ext>
            </a:extLst>
          </p:cNvPr>
          <p:cNvSpPr>
            <a:spLocks noGrp="1"/>
          </p:cNvSpPr>
          <p:nvPr>
            <p:ph type="body" sz="quarter" idx="21"/>
          </p:nvPr>
        </p:nvSpPr>
        <p:spPr>
          <a:xfrm>
            <a:off x="1024048" y="4396340"/>
            <a:ext cx="4063825" cy="363889"/>
          </a:xfrm>
        </p:spPr>
        <p:txBody>
          <a:bodyPr>
            <a:normAutofit/>
          </a:bodyPr>
          <a:lstStyle>
            <a:lvl1pPr>
              <a:defRPr sz="2000" b="1">
                <a:solidFill>
                  <a:srgbClr val="203864"/>
                </a:solidFill>
              </a:defRPr>
            </a:lvl1pPr>
            <a:lvl5pPr>
              <a:defRPr/>
            </a:lvl5pPr>
          </a:lstStyle>
          <a:p>
            <a:pPr lvl="0"/>
            <a:endParaRPr lang="cs-CZ"/>
          </a:p>
        </p:txBody>
      </p:sp>
      <p:sp>
        <p:nvSpPr>
          <p:cNvPr id="34" name="Zástupný text 13">
            <a:extLst>
              <a:ext uri="{FF2B5EF4-FFF2-40B4-BE49-F238E27FC236}">
                <a16:creationId xmlns:a16="http://schemas.microsoft.com/office/drawing/2014/main" id="{B8DA70BA-54F1-47B4-89EA-44241998E2A4}"/>
              </a:ext>
            </a:extLst>
          </p:cNvPr>
          <p:cNvSpPr>
            <a:spLocks noGrp="1"/>
          </p:cNvSpPr>
          <p:nvPr>
            <p:ph type="body" sz="quarter" idx="22"/>
          </p:nvPr>
        </p:nvSpPr>
        <p:spPr>
          <a:xfrm>
            <a:off x="1024048" y="4751603"/>
            <a:ext cx="4063826" cy="966774"/>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32755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s - 01">
    <p:spTree>
      <p:nvGrpSpPr>
        <p:cNvPr id="1" name=""/>
        <p:cNvGrpSpPr/>
        <p:nvPr/>
      </p:nvGrpSpPr>
      <p:grpSpPr>
        <a:xfrm>
          <a:off x="0" y="0"/>
          <a:ext cx="0" cy="0"/>
          <a:chOff x="0" y="0"/>
          <a:chExt cx="0" cy="0"/>
        </a:xfrm>
      </p:grpSpPr>
      <p:sp>
        <p:nvSpPr>
          <p:cNvPr id="22" name="Rectangle 74">
            <a:extLst>
              <a:ext uri="{FF2B5EF4-FFF2-40B4-BE49-F238E27FC236}">
                <a16:creationId xmlns:a16="http://schemas.microsoft.com/office/drawing/2014/main" id="{DC67DD09-65BB-43A0-8EA6-F6A944022A79}"/>
              </a:ext>
            </a:extLst>
          </p:cNvPr>
          <p:cNvSpPr/>
          <p:nvPr userDrawn="1"/>
        </p:nvSpPr>
        <p:spPr>
          <a:xfrm>
            <a:off x="7113588" y="380999"/>
            <a:ext cx="5714634" cy="6080530"/>
          </a:xfrm>
          <a:prstGeom prst="roundRect">
            <a:avLst>
              <a:gd name="adj" fmla="val 28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ástupný objekt grafu 5">
            <a:extLst>
              <a:ext uri="{FF2B5EF4-FFF2-40B4-BE49-F238E27FC236}">
                <a16:creationId xmlns:a16="http://schemas.microsoft.com/office/drawing/2014/main" id="{1DBF4852-DCA1-480F-ACCB-FDC15FBDAD5F}"/>
              </a:ext>
            </a:extLst>
          </p:cNvPr>
          <p:cNvSpPr>
            <a:spLocks noGrp="1"/>
          </p:cNvSpPr>
          <p:nvPr>
            <p:ph type="chart" sz="quarter" idx="10"/>
          </p:nvPr>
        </p:nvSpPr>
        <p:spPr>
          <a:xfrm>
            <a:off x="1019175" y="990598"/>
            <a:ext cx="5076825" cy="4751947"/>
          </a:xfrm>
        </p:spPr>
        <p:txBody>
          <a:bodyPr/>
          <a:lstStyle>
            <a:lvl1pPr>
              <a:defRPr>
                <a:solidFill>
                  <a:srgbClr val="203864"/>
                </a:solidFill>
              </a:defRPr>
            </a:lvl1pPr>
          </a:lstStyle>
          <a:p>
            <a:endParaRPr lang="cs-CZ"/>
          </a:p>
        </p:txBody>
      </p:sp>
      <p:sp>
        <p:nvSpPr>
          <p:cNvPr id="12" name="Zástupný text 13">
            <a:extLst>
              <a:ext uri="{FF2B5EF4-FFF2-40B4-BE49-F238E27FC236}">
                <a16:creationId xmlns:a16="http://schemas.microsoft.com/office/drawing/2014/main" id="{D2DC49EB-54F1-4FC4-943B-5266DD904507}"/>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
        <p:nvSpPr>
          <p:cNvPr id="14" name="Zástupný text 10">
            <a:extLst>
              <a:ext uri="{FF2B5EF4-FFF2-40B4-BE49-F238E27FC236}">
                <a16:creationId xmlns:a16="http://schemas.microsoft.com/office/drawing/2014/main" id="{4047318F-76A2-4453-9746-3077EFD0A2B3}"/>
              </a:ext>
            </a:extLst>
          </p:cNvPr>
          <p:cNvSpPr>
            <a:spLocks noGrp="1"/>
          </p:cNvSpPr>
          <p:nvPr>
            <p:ph type="body" sz="quarter" idx="16"/>
          </p:nvPr>
        </p:nvSpPr>
        <p:spPr>
          <a:xfrm>
            <a:off x="8124825" y="990598"/>
            <a:ext cx="3038475" cy="2286963"/>
          </a:xfrm>
        </p:spPr>
        <p:txBody>
          <a:bodyPr anchor="b">
            <a:noAutofit/>
          </a:bodyPr>
          <a:lstStyle>
            <a:lvl1pPr>
              <a:lnSpc>
                <a:spcPct val="75000"/>
              </a:lnSpc>
              <a:defRPr sz="2800" b="1">
                <a:solidFill>
                  <a:schemeClr val="bg1"/>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0D9BB6B-F67F-4EB6-9FF2-1E9B41B2C98C}"/>
              </a:ext>
            </a:extLst>
          </p:cNvPr>
          <p:cNvSpPr>
            <a:spLocks noGrp="1"/>
          </p:cNvSpPr>
          <p:nvPr>
            <p:ph type="body" sz="quarter" idx="23"/>
          </p:nvPr>
        </p:nvSpPr>
        <p:spPr>
          <a:xfrm>
            <a:off x="8134350" y="3637590"/>
            <a:ext cx="3038475" cy="2104955"/>
          </a:xfrm>
        </p:spPr>
        <p:txBody>
          <a:bodyPr anchor="t">
            <a:noAutofit/>
          </a:bodyPr>
          <a:lstStyle>
            <a:lvl1pPr>
              <a:lnSpc>
                <a:spcPct val="75000"/>
              </a:lnSpc>
              <a:defRPr sz="1200" b="0">
                <a:solidFill>
                  <a:schemeClr val="bg1"/>
                </a:solidFill>
              </a:defRPr>
            </a:lvl1pPr>
            <a:lvl5pPr>
              <a:defRPr/>
            </a:lvl5pPr>
          </a:lstStyle>
          <a:p>
            <a:pPr lvl="0"/>
            <a:endParaRPr lang="cs-CZ"/>
          </a:p>
        </p:txBody>
      </p:sp>
    </p:spTree>
    <p:extLst>
      <p:ext uri="{BB962C8B-B14F-4D97-AF65-F5344CB8AC3E}">
        <p14:creationId xmlns:p14="http://schemas.microsoft.com/office/powerpoint/2010/main" val="19823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phs - 02">
    <p:spTree>
      <p:nvGrpSpPr>
        <p:cNvPr id="1" name=""/>
        <p:cNvGrpSpPr/>
        <p:nvPr/>
      </p:nvGrpSpPr>
      <p:grpSpPr>
        <a:xfrm>
          <a:off x="0" y="0"/>
          <a:ext cx="0" cy="0"/>
          <a:chOff x="0" y="0"/>
          <a:chExt cx="0" cy="0"/>
        </a:xfrm>
      </p:grpSpPr>
      <p:sp>
        <p:nvSpPr>
          <p:cNvPr id="10" name="Zástupný text 10">
            <a:extLst>
              <a:ext uri="{FF2B5EF4-FFF2-40B4-BE49-F238E27FC236}">
                <a16:creationId xmlns:a16="http://schemas.microsoft.com/office/drawing/2014/main" id="{A4BEF634-CDBE-4010-8427-B66B9B47826B}"/>
              </a:ext>
            </a:extLst>
          </p:cNvPr>
          <p:cNvSpPr>
            <a:spLocks noGrp="1"/>
          </p:cNvSpPr>
          <p:nvPr>
            <p:ph type="body" sz="quarter" idx="16"/>
          </p:nvPr>
        </p:nvSpPr>
        <p:spPr>
          <a:xfrm>
            <a:off x="7113588" y="990598"/>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1" name="Zástupný text 10">
            <a:extLst>
              <a:ext uri="{FF2B5EF4-FFF2-40B4-BE49-F238E27FC236}">
                <a16:creationId xmlns:a16="http://schemas.microsoft.com/office/drawing/2014/main" id="{C6B3136D-478A-4FA0-B621-43276E7E5E04}"/>
              </a:ext>
            </a:extLst>
          </p:cNvPr>
          <p:cNvSpPr>
            <a:spLocks noGrp="1"/>
          </p:cNvSpPr>
          <p:nvPr>
            <p:ph type="body" sz="quarter" idx="23"/>
          </p:nvPr>
        </p:nvSpPr>
        <p:spPr>
          <a:xfrm>
            <a:off x="7113588" y="1592629"/>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4" name="Zástupný text 10">
            <a:extLst>
              <a:ext uri="{FF2B5EF4-FFF2-40B4-BE49-F238E27FC236}">
                <a16:creationId xmlns:a16="http://schemas.microsoft.com/office/drawing/2014/main" id="{6E866400-5C04-4C50-A0EA-EA3D6C7AC869}"/>
              </a:ext>
            </a:extLst>
          </p:cNvPr>
          <p:cNvSpPr>
            <a:spLocks noGrp="1"/>
          </p:cNvSpPr>
          <p:nvPr>
            <p:ph type="body" sz="quarter" idx="24"/>
          </p:nvPr>
        </p:nvSpPr>
        <p:spPr>
          <a:xfrm>
            <a:off x="7113588" y="2743722"/>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5" name="Zástupný text 10">
            <a:extLst>
              <a:ext uri="{FF2B5EF4-FFF2-40B4-BE49-F238E27FC236}">
                <a16:creationId xmlns:a16="http://schemas.microsoft.com/office/drawing/2014/main" id="{AF295E05-4371-4F95-AF3F-1642877AEE63}"/>
              </a:ext>
            </a:extLst>
          </p:cNvPr>
          <p:cNvSpPr>
            <a:spLocks noGrp="1"/>
          </p:cNvSpPr>
          <p:nvPr>
            <p:ph type="body" sz="quarter" idx="25"/>
          </p:nvPr>
        </p:nvSpPr>
        <p:spPr>
          <a:xfrm>
            <a:off x="7113588" y="3345753"/>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18" name="Zástupný text 10">
            <a:extLst>
              <a:ext uri="{FF2B5EF4-FFF2-40B4-BE49-F238E27FC236}">
                <a16:creationId xmlns:a16="http://schemas.microsoft.com/office/drawing/2014/main" id="{9662C3B3-6CD3-4A1C-8773-28E95B612192}"/>
              </a:ext>
            </a:extLst>
          </p:cNvPr>
          <p:cNvSpPr>
            <a:spLocks noGrp="1"/>
          </p:cNvSpPr>
          <p:nvPr>
            <p:ph type="body" sz="quarter" idx="26"/>
          </p:nvPr>
        </p:nvSpPr>
        <p:spPr>
          <a:xfrm>
            <a:off x="7113587" y="4485071"/>
            <a:ext cx="4060825" cy="551926"/>
          </a:xfrm>
        </p:spPr>
        <p:txBody>
          <a:bodyPr anchor="b">
            <a:noAutofit/>
          </a:bodyPr>
          <a:lstStyle>
            <a:lvl1pPr>
              <a:lnSpc>
                <a:spcPct val="75000"/>
              </a:lnSpc>
              <a:defRPr sz="2000" b="1">
                <a:solidFill>
                  <a:srgbClr val="203864"/>
                </a:solidFill>
              </a:defRPr>
            </a:lvl1pPr>
            <a:lvl5pPr>
              <a:defRPr/>
            </a:lvl5pPr>
          </a:lstStyle>
          <a:p>
            <a:pPr lvl="0"/>
            <a:endParaRPr lang="cs-CZ"/>
          </a:p>
        </p:txBody>
      </p:sp>
      <p:sp>
        <p:nvSpPr>
          <p:cNvPr id="19" name="Zástupný text 10">
            <a:extLst>
              <a:ext uri="{FF2B5EF4-FFF2-40B4-BE49-F238E27FC236}">
                <a16:creationId xmlns:a16="http://schemas.microsoft.com/office/drawing/2014/main" id="{343F6C36-9F62-427E-9A13-0619DD564FEB}"/>
              </a:ext>
            </a:extLst>
          </p:cNvPr>
          <p:cNvSpPr>
            <a:spLocks noGrp="1"/>
          </p:cNvSpPr>
          <p:nvPr>
            <p:ph type="body" sz="quarter" idx="27"/>
          </p:nvPr>
        </p:nvSpPr>
        <p:spPr>
          <a:xfrm>
            <a:off x="7113587" y="5087102"/>
            <a:ext cx="4060825" cy="904709"/>
          </a:xfrm>
        </p:spPr>
        <p:txBody>
          <a:bodyPr anchor="t">
            <a:noAutofit/>
          </a:bodyPr>
          <a:lstStyle>
            <a:lvl1pPr>
              <a:lnSpc>
                <a:spcPct val="75000"/>
              </a:lnSpc>
              <a:defRPr sz="1200" b="0">
                <a:solidFill>
                  <a:srgbClr val="203864"/>
                </a:solidFill>
              </a:defRPr>
            </a:lvl1pPr>
            <a:lvl5pPr>
              <a:defRPr/>
            </a:lvl5pPr>
          </a:lstStyle>
          <a:p>
            <a:pPr lvl="0"/>
            <a:endParaRPr lang="cs-CZ"/>
          </a:p>
        </p:txBody>
      </p:sp>
      <p:sp>
        <p:nvSpPr>
          <p:cNvPr id="20" name="Zástupný objekt grafu 5">
            <a:extLst>
              <a:ext uri="{FF2B5EF4-FFF2-40B4-BE49-F238E27FC236}">
                <a16:creationId xmlns:a16="http://schemas.microsoft.com/office/drawing/2014/main" id="{230AD326-49E1-4FBE-8A17-BFEA255DA1AC}"/>
              </a:ext>
            </a:extLst>
          </p:cNvPr>
          <p:cNvSpPr>
            <a:spLocks noGrp="1"/>
          </p:cNvSpPr>
          <p:nvPr>
            <p:ph type="chart" sz="quarter" idx="10"/>
          </p:nvPr>
        </p:nvSpPr>
        <p:spPr>
          <a:xfrm>
            <a:off x="1019175" y="990598"/>
            <a:ext cx="5076825" cy="4751947"/>
          </a:xfrm>
        </p:spPr>
        <p:txBody>
          <a:bodyPr/>
          <a:lstStyle/>
          <a:p>
            <a:endParaRPr lang="cs-CZ"/>
          </a:p>
        </p:txBody>
      </p:sp>
      <p:sp>
        <p:nvSpPr>
          <p:cNvPr id="21" name="Zástupný text 13">
            <a:extLst>
              <a:ext uri="{FF2B5EF4-FFF2-40B4-BE49-F238E27FC236}">
                <a16:creationId xmlns:a16="http://schemas.microsoft.com/office/drawing/2014/main" id="{AC036C48-D856-407B-BE15-DD7B37320398}"/>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21497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hasCustomPrompt="1"/>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r>
              <a:rPr lang="cs-CZ"/>
              <a:t>Název grafu</a:t>
            </a:r>
            <a:endParaRPr lang="en-US"/>
          </a:p>
        </p:txBody>
      </p:sp>
      <p:sp>
        <p:nvSpPr>
          <p:cNvPr id="4" name="Zástupný objekt grafu 5">
            <a:extLst>
              <a:ext uri="{FF2B5EF4-FFF2-40B4-BE49-F238E27FC236}">
                <a16:creationId xmlns:a16="http://schemas.microsoft.com/office/drawing/2014/main" id="{41B72331-888B-4F58-B6E1-D0ACEDB054DF}"/>
              </a:ext>
            </a:extLst>
          </p:cNvPr>
          <p:cNvSpPr>
            <a:spLocks noGrp="1"/>
          </p:cNvSpPr>
          <p:nvPr>
            <p:ph type="chart" sz="quarter" idx="11"/>
          </p:nvPr>
        </p:nvSpPr>
        <p:spPr>
          <a:xfrm>
            <a:off x="1019175" y="990598"/>
            <a:ext cx="10154444" cy="4751947"/>
          </a:xfrm>
        </p:spPr>
        <p:txBody>
          <a:bodyPr/>
          <a:lstStyle/>
          <a:p>
            <a:endParaRPr lang="cs-CZ"/>
          </a:p>
        </p:txBody>
      </p:sp>
      <p:sp>
        <p:nvSpPr>
          <p:cNvPr id="5" name="Zástupný text 13">
            <a:extLst>
              <a:ext uri="{FF2B5EF4-FFF2-40B4-BE49-F238E27FC236}">
                <a16:creationId xmlns:a16="http://schemas.microsoft.com/office/drawing/2014/main" id="{1C0338D2-35C7-430B-80BF-464B1C2693B4}"/>
              </a:ext>
            </a:extLst>
          </p:cNvPr>
          <p:cNvSpPr>
            <a:spLocks noGrp="1"/>
          </p:cNvSpPr>
          <p:nvPr>
            <p:ph type="body" sz="quarter" idx="21"/>
          </p:nvPr>
        </p:nvSpPr>
        <p:spPr>
          <a:xfrm>
            <a:off x="1028700" y="5742545"/>
            <a:ext cx="4075463" cy="654545"/>
          </a:xfrm>
        </p:spPr>
        <p:txBody>
          <a:bodyPr>
            <a:normAutofit/>
          </a:bodyPr>
          <a:lstStyle>
            <a:lvl1pPr>
              <a:lnSpc>
                <a:spcPct val="125000"/>
              </a:lnSpc>
              <a:defRPr sz="1200">
                <a:solidFill>
                  <a:srgbClr val="203864"/>
                </a:solidFill>
              </a:defRPr>
            </a:lvl1pPr>
          </a:lstStyle>
          <a:p>
            <a:pPr>
              <a:lnSpc>
                <a:spcPct val="120000"/>
              </a:lnSpc>
              <a:spcAft>
                <a:spcPts val="600"/>
              </a:spcAft>
            </a:pPr>
            <a:endParaRPr lang="en-US" sz="1200">
              <a:solidFill>
                <a:schemeClr val="tx2"/>
              </a:solidFill>
              <a:ea typeface="Karla" pitchFamily="2" charset="0"/>
              <a:cs typeface="Open Sans" panose="020B0606030504020204" pitchFamily="34" charset="0"/>
            </a:endParaRPr>
          </a:p>
        </p:txBody>
      </p:sp>
    </p:spTree>
    <p:extLst>
      <p:ext uri="{BB962C8B-B14F-4D97-AF65-F5344CB8AC3E}">
        <p14:creationId xmlns:p14="http://schemas.microsoft.com/office/powerpoint/2010/main" val="37199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3E550EA-BF64-463F-9D78-8DF32AA5E9BD}"/>
              </a:ext>
            </a:extLst>
          </p:cNvPr>
          <p:cNvSpPr>
            <a:spLocks noGrp="1"/>
          </p:cNvSpPr>
          <p:nvPr>
            <p:ph type="pic" sz="quarter" idx="14"/>
          </p:nvPr>
        </p:nvSpPr>
        <p:spPr>
          <a:xfrm>
            <a:off x="6096000" y="840014"/>
            <a:ext cx="5078413" cy="2508896"/>
          </a:xfrm>
          <a:prstGeom prst="round2DiagRect">
            <a:avLst>
              <a:gd name="adj1" fmla="val 0"/>
              <a:gd name="adj2" fmla="val 5945"/>
            </a:avLst>
          </a:prstGeom>
          <a:solidFill>
            <a:schemeClr val="bg2"/>
          </a:solidFill>
        </p:spPr>
        <p:txBody>
          <a:bodyPr wrap="square">
            <a:noAutofit/>
          </a:bodyPr>
          <a:lstStyle/>
          <a:p>
            <a:endParaRPr lang="en-US"/>
          </a:p>
        </p:txBody>
      </p:sp>
      <p:sp>
        <p:nvSpPr>
          <p:cNvPr id="7" name="Picture Placeholder 7">
            <a:extLst>
              <a:ext uri="{FF2B5EF4-FFF2-40B4-BE49-F238E27FC236}">
                <a16:creationId xmlns:a16="http://schemas.microsoft.com/office/drawing/2014/main" id="{78B4401A-4AE3-4C69-A486-FF4129F5A204}"/>
              </a:ext>
            </a:extLst>
          </p:cNvPr>
          <p:cNvSpPr>
            <a:spLocks noGrp="1"/>
          </p:cNvSpPr>
          <p:nvPr>
            <p:ph type="pic" sz="quarter" idx="15"/>
          </p:nvPr>
        </p:nvSpPr>
        <p:spPr>
          <a:xfrm>
            <a:off x="6096000" y="3509089"/>
            <a:ext cx="5078413" cy="2508896"/>
          </a:xfrm>
          <a:prstGeom prst="round2DiagRect">
            <a:avLst>
              <a:gd name="adj1" fmla="val 6075"/>
              <a:gd name="adj2" fmla="val 0"/>
            </a:avLst>
          </a:prstGeom>
          <a:solidFill>
            <a:schemeClr val="bg2"/>
          </a:solidFill>
        </p:spPr>
        <p:txBody>
          <a:bodyPr wrap="square">
            <a:noAutofit/>
          </a:bodyPr>
          <a:lstStyle/>
          <a:p>
            <a:endParaRPr lang="en-US"/>
          </a:p>
        </p:txBody>
      </p:sp>
      <p:sp>
        <p:nvSpPr>
          <p:cNvPr id="12" name="Rectangle 11">
            <a:extLst>
              <a:ext uri="{FF2B5EF4-FFF2-40B4-BE49-F238E27FC236}">
                <a16:creationId xmlns:a16="http://schemas.microsoft.com/office/drawing/2014/main" id="{9517B19C-074A-4761-9AD0-C164FBCBF6AE}"/>
              </a:ext>
            </a:extLst>
          </p:cNvPr>
          <p:cNvSpPr/>
          <p:nvPr userDrawn="1"/>
        </p:nvSpPr>
        <p:spPr>
          <a:xfrm>
            <a:off x="0" y="0"/>
            <a:ext cx="1019174" cy="68580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text 10">
            <a:extLst>
              <a:ext uri="{FF2B5EF4-FFF2-40B4-BE49-F238E27FC236}">
                <a16:creationId xmlns:a16="http://schemas.microsoft.com/office/drawing/2014/main" id="{AF7CC696-9433-4F92-A6A9-60956FA7A9DE}"/>
              </a:ext>
            </a:extLst>
          </p:cNvPr>
          <p:cNvSpPr>
            <a:spLocks noGrp="1"/>
          </p:cNvSpPr>
          <p:nvPr>
            <p:ph type="body" sz="quarter" idx="16"/>
          </p:nvPr>
        </p:nvSpPr>
        <p:spPr>
          <a:xfrm>
            <a:off x="2039938" y="840014"/>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4" name="Zástupný text 13">
            <a:extLst>
              <a:ext uri="{FF2B5EF4-FFF2-40B4-BE49-F238E27FC236}">
                <a16:creationId xmlns:a16="http://schemas.microsoft.com/office/drawing/2014/main" id="{919AD4C7-20D9-42BC-BE14-80A206A3E298}"/>
              </a:ext>
            </a:extLst>
          </p:cNvPr>
          <p:cNvSpPr>
            <a:spLocks noGrp="1"/>
          </p:cNvSpPr>
          <p:nvPr>
            <p:ph type="body" sz="quarter" idx="18"/>
          </p:nvPr>
        </p:nvSpPr>
        <p:spPr>
          <a:xfrm>
            <a:off x="2041526" y="1832929"/>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
        <p:nvSpPr>
          <p:cNvPr id="17" name="Zástupný text 10">
            <a:extLst>
              <a:ext uri="{FF2B5EF4-FFF2-40B4-BE49-F238E27FC236}">
                <a16:creationId xmlns:a16="http://schemas.microsoft.com/office/drawing/2014/main" id="{03A7BF75-B279-48BA-A79B-223A4D6F72A3}"/>
              </a:ext>
            </a:extLst>
          </p:cNvPr>
          <p:cNvSpPr>
            <a:spLocks noGrp="1"/>
          </p:cNvSpPr>
          <p:nvPr>
            <p:ph type="body" sz="quarter" idx="19"/>
          </p:nvPr>
        </p:nvSpPr>
        <p:spPr>
          <a:xfrm>
            <a:off x="2030413" y="3509089"/>
            <a:ext cx="3261878" cy="982493"/>
          </a:xfrm>
        </p:spPr>
        <p:txBody>
          <a:bodyPr anchor="b">
            <a:normAutofit/>
          </a:bodyPr>
          <a:lstStyle>
            <a:lvl1pPr>
              <a:defRPr sz="2000" b="1">
                <a:solidFill>
                  <a:srgbClr val="203864"/>
                </a:solidFill>
              </a:defRPr>
            </a:lvl1pPr>
            <a:lvl5pPr>
              <a:defRPr/>
            </a:lvl5pPr>
          </a:lstStyle>
          <a:p>
            <a:pPr lvl="0"/>
            <a:endParaRPr lang="cs-CZ"/>
          </a:p>
        </p:txBody>
      </p:sp>
      <p:sp>
        <p:nvSpPr>
          <p:cNvPr id="18" name="Zástupný text 13">
            <a:extLst>
              <a:ext uri="{FF2B5EF4-FFF2-40B4-BE49-F238E27FC236}">
                <a16:creationId xmlns:a16="http://schemas.microsoft.com/office/drawing/2014/main" id="{CD85F451-48D7-4B26-B29B-6D5FB3564D9F}"/>
              </a:ext>
            </a:extLst>
          </p:cNvPr>
          <p:cNvSpPr>
            <a:spLocks noGrp="1"/>
          </p:cNvSpPr>
          <p:nvPr>
            <p:ph type="body" sz="quarter" idx="20"/>
          </p:nvPr>
        </p:nvSpPr>
        <p:spPr>
          <a:xfrm>
            <a:off x="2032001" y="4502004"/>
            <a:ext cx="3261879" cy="1515981"/>
          </a:xfrm>
        </p:spPr>
        <p:txBody>
          <a:bodyPr>
            <a:normAutofit/>
          </a:bodyPr>
          <a:lstStyle>
            <a:lvl1pPr>
              <a:lnSpc>
                <a:spcPct val="125000"/>
              </a:lnSpc>
              <a:defRPr sz="1200">
                <a:solidFill>
                  <a:srgbClr val="203864"/>
                </a:solidFill>
              </a:defRPr>
            </a:lvl1pPr>
          </a:lstStyle>
          <a:p>
            <a:pPr>
              <a:spcAft>
                <a:spcPts val="1200"/>
              </a:spcAft>
            </a:pPr>
            <a:endParaRPr lang="en-US" sz="1200"/>
          </a:p>
        </p:txBody>
      </p:sp>
    </p:spTree>
    <p:extLst>
      <p:ext uri="{BB962C8B-B14F-4D97-AF65-F5344CB8AC3E}">
        <p14:creationId xmlns:p14="http://schemas.microsoft.com/office/powerpoint/2010/main" val="9626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s jedním zakulaceným rohem 9">
            <a:extLst>
              <a:ext uri="{FF2B5EF4-FFF2-40B4-BE49-F238E27FC236}">
                <a16:creationId xmlns:a16="http://schemas.microsoft.com/office/drawing/2014/main" id="{E134D0D5-4E80-4521-9468-0B26E0369454}"/>
              </a:ext>
            </a:extLst>
          </p:cNvPr>
          <p:cNvSpPr/>
          <p:nvPr userDrawn="1"/>
        </p:nvSpPr>
        <p:spPr>
          <a:xfrm>
            <a:off x="0" y="1496287"/>
            <a:ext cx="11811000" cy="5361709"/>
          </a:xfrm>
          <a:prstGeom prst="round1Rect">
            <a:avLst>
              <a:gd name="adj" fmla="val 287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highlight>
                <a:srgbClr val="002F55"/>
              </a:highlight>
            </a:endParaRPr>
          </a:p>
        </p:txBody>
      </p:sp>
      <p:sp>
        <p:nvSpPr>
          <p:cNvPr id="8" name="Zástupný text 5">
            <a:extLst>
              <a:ext uri="{FF2B5EF4-FFF2-40B4-BE49-F238E27FC236}">
                <a16:creationId xmlns:a16="http://schemas.microsoft.com/office/drawing/2014/main" id="{63A5BDB2-FA8E-4105-B48F-8B6F38A8B2E5}"/>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397309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mage + Titl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13579" y="5031600"/>
            <a:ext cx="8364842" cy="1060364"/>
          </a:xfrm>
        </p:spPr>
        <p:txBody>
          <a:bodyPr>
            <a:noAutofit/>
          </a:bodyPr>
          <a:lstStyle>
            <a:lvl1pPr algn="ctr">
              <a:lnSpc>
                <a:spcPct val="100000"/>
              </a:lnSpc>
              <a:defRPr sz="4000" b="1">
                <a:solidFill>
                  <a:schemeClr val="tx2"/>
                </a:solidFill>
                <a:latin typeface="+mj-lt"/>
              </a:defRPr>
            </a:lvl1pPr>
          </a:lstStyle>
          <a:p>
            <a:pPr lvl="0"/>
            <a:endParaRPr lang="cs-CZ" dirty="0"/>
          </a:p>
        </p:txBody>
      </p:sp>
    </p:spTree>
    <p:extLst>
      <p:ext uri="{BB962C8B-B14F-4D97-AF65-F5344CB8AC3E}">
        <p14:creationId xmlns:p14="http://schemas.microsoft.com/office/powerpoint/2010/main" val="1244424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Tree>
    <p:extLst>
      <p:ext uri="{BB962C8B-B14F-4D97-AF65-F5344CB8AC3E}">
        <p14:creationId xmlns:p14="http://schemas.microsoft.com/office/powerpoint/2010/main" val="298401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574D95B-DADD-4BB8-B987-9DEFD4EA9360}"/>
              </a:ext>
            </a:extLst>
          </p:cNvPr>
          <p:cNvSpPr/>
          <p:nvPr userDrawn="1"/>
        </p:nvSpPr>
        <p:spPr>
          <a:xfrm>
            <a:off x="9766300" y="0"/>
            <a:ext cx="2311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text 5">
            <a:extLst>
              <a:ext uri="{FF2B5EF4-FFF2-40B4-BE49-F238E27FC236}">
                <a16:creationId xmlns:a16="http://schemas.microsoft.com/office/drawing/2014/main" id="{92F34A0E-9327-41C9-A18F-F92095345CA9}"/>
              </a:ext>
            </a:extLst>
          </p:cNvPr>
          <p:cNvSpPr>
            <a:spLocks noGrp="1"/>
          </p:cNvSpPr>
          <p:nvPr>
            <p:ph type="body" sz="quarter" idx="10"/>
          </p:nvPr>
        </p:nvSpPr>
        <p:spPr>
          <a:xfrm>
            <a:off x="1018381" y="365377"/>
            <a:ext cx="10155238" cy="653798"/>
          </a:xfrm>
        </p:spPr>
        <p:txBody>
          <a:bodyPr anchor="t">
            <a:normAutofit/>
          </a:bodyPr>
          <a:lstStyle>
            <a:lvl1pPr>
              <a:lnSpc>
                <a:spcPct val="80000"/>
              </a:lnSpc>
              <a:defRPr sz="3000" b="1">
                <a:solidFill>
                  <a:srgbClr val="203864"/>
                </a:solidFill>
              </a:defRPr>
            </a:lvl1pPr>
          </a:lstStyle>
          <a:p>
            <a:pPr lvl="0"/>
            <a:endParaRPr lang="en-US"/>
          </a:p>
        </p:txBody>
      </p:sp>
      <p:sp>
        <p:nvSpPr>
          <p:cNvPr id="4" name="Zástupný text 13">
            <a:extLst>
              <a:ext uri="{FF2B5EF4-FFF2-40B4-BE49-F238E27FC236}">
                <a16:creationId xmlns:a16="http://schemas.microsoft.com/office/drawing/2014/main" id="{22D0C428-A9E3-4A3E-9852-0543FDD5E0BD}"/>
              </a:ext>
            </a:extLst>
          </p:cNvPr>
          <p:cNvSpPr>
            <a:spLocks noGrp="1"/>
          </p:cNvSpPr>
          <p:nvPr>
            <p:ph type="body" sz="quarter" idx="20" hasCustomPrompt="1"/>
          </p:nvPr>
        </p:nvSpPr>
        <p:spPr>
          <a:xfrm>
            <a:off x="1018380" y="1232540"/>
            <a:ext cx="10155237" cy="3740053"/>
          </a:xfrm>
        </p:spPr>
        <p:txBody>
          <a:bodyPr>
            <a:normAutofit/>
          </a:bodyPr>
          <a:lstStyle>
            <a:lvl1pPr marL="171450" marR="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sz="4400">
                <a:solidFill>
                  <a:srgbClr val="203864"/>
                </a:solidFill>
              </a:defRPr>
            </a:lvl1pPr>
          </a:lstStyle>
          <a:p>
            <a:pPr>
              <a:spcAft>
                <a:spcPts val="1200"/>
              </a:spcAft>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marL="171450" marR="0" lvl="0" indent="-171450" algn="l" defTabSz="914400" rtl="0" eaLnBrk="1" fontAlgn="auto" latinLnBrk="0" hangingPunct="1">
              <a:lnSpc>
                <a:spcPct val="125000"/>
              </a:lnSpc>
              <a:spcBef>
                <a:spcPts val="1000"/>
              </a:spcBef>
              <a:spcAft>
                <a:spcPts val="1200"/>
              </a:spcAft>
              <a:buClrTx/>
              <a:buSzTx/>
              <a:buFont typeface="Wingdings" panose="05000000000000000000" pitchFamily="2" charset="2"/>
              <a:buChar char="§"/>
              <a:tabLst/>
              <a:defRPr/>
            </a:pPr>
            <a:r>
              <a:rPr lang="cs-CZ" sz="1200" err="1"/>
              <a:t>Lorem</a:t>
            </a:r>
            <a:r>
              <a:rPr lang="cs-CZ" sz="1200"/>
              <a:t> </a:t>
            </a:r>
            <a:r>
              <a:rPr lang="cs-CZ" sz="1200" err="1"/>
              <a:t>ipsum</a:t>
            </a:r>
            <a:endParaRPr lang="cs-CZ" sz="1200"/>
          </a:p>
          <a:p>
            <a:pPr>
              <a:spcAft>
                <a:spcPts val="1200"/>
              </a:spcAft>
            </a:pPr>
            <a:endParaRPr lang="en-US" sz="1200"/>
          </a:p>
        </p:txBody>
      </p:sp>
    </p:spTree>
    <p:extLst>
      <p:ext uri="{BB962C8B-B14F-4D97-AF65-F5344CB8AC3E}">
        <p14:creationId xmlns:p14="http://schemas.microsoft.com/office/powerpoint/2010/main" val="37204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2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resentation - Image Full Page">
    <p:spTree>
      <p:nvGrpSpPr>
        <p:cNvPr id="1" name=""/>
        <p:cNvGrpSpPr/>
        <p:nvPr/>
      </p:nvGrpSpPr>
      <p:grpSpPr>
        <a:xfrm>
          <a:off x="0" y="0"/>
          <a:ext cx="0" cy="0"/>
          <a:chOff x="0" y="0"/>
          <a:chExt cx="0" cy="0"/>
        </a:xfrm>
      </p:grpSpPr>
      <p:sp>
        <p:nvSpPr>
          <p:cNvPr id="14" name="Zástupný symbol obrázku 12">
            <a:extLst>
              <a:ext uri="{FF2B5EF4-FFF2-40B4-BE49-F238E27FC236}">
                <a16:creationId xmlns:a16="http://schemas.microsoft.com/office/drawing/2014/main" id="{777B77CE-704D-4DB1-8F7B-C15EC625655A}"/>
              </a:ext>
            </a:extLst>
          </p:cNvPr>
          <p:cNvSpPr>
            <a:spLocks noGrp="1"/>
          </p:cNvSpPr>
          <p:nvPr>
            <p:ph type="pic" sz="quarter" idx="12"/>
          </p:nvPr>
        </p:nvSpPr>
        <p:spPr>
          <a:xfrm>
            <a:off x="358439" y="1320800"/>
            <a:ext cx="11833561" cy="5537200"/>
          </a:xfrm>
          <a:prstGeom prst="rect">
            <a:avLst/>
          </a:prstGeom>
        </p:spPr>
        <p:txBody>
          <a:bodyPr/>
          <a:lstStyle/>
          <a:p>
            <a:endParaRPr lang="cs-CZ"/>
          </a:p>
        </p:txBody>
      </p:sp>
      <p:pic>
        <p:nvPicPr>
          <p:cNvPr id="5" name="Obrázek 4" descr="Obsah obrázku talíř, podepsat, světlo&#10;&#10;Popis byl vytvořen automaticky">
            <a:extLst>
              <a:ext uri="{FF2B5EF4-FFF2-40B4-BE49-F238E27FC236}">
                <a16:creationId xmlns:a16="http://schemas.microsoft.com/office/drawing/2014/main" id="{CD1E0738-2FAB-40F6-989D-B81C71A40C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6559" y="360000"/>
            <a:ext cx="1045441" cy="606199"/>
          </a:xfrm>
          <a:prstGeom prst="rect">
            <a:avLst/>
          </a:prstGeom>
        </p:spPr>
      </p:pic>
      <p:sp>
        <p:nvSpPr>
          <p:cNvPr id="6" name="Nadpis 12">
            <a:extLst>
              <a:ext uri="{FF2B5EF4-FFF2-40B4-BE49-F238E27FC236}">
                <a16:creationId xmlns:a16="http://schemas.microsoft.com/office/drawing/2014/main" id="{A74C92E4-EE7E-4BEB-9FC9-719AD92BA610}"/>
              </a:ext>
            </a:extLst>
          </p:cNvPr>
          <p:cNvSpPr>
            <a:spLocks noGrp="1"/>
          </p:cNvSpPr>
          <p:nvPr>
            <p:ph type="title" hasCustomPrompt="1"/>
          </p:nvPr>
        </p:nvSpPr>
        <p:spPr>
          <a:xfrm>
            <a:off x="714231" y="443547"/>
            <a:ext cx="8986659" cy="452854"/>
          </a:xfrm>
          <a:prstGeom prst="rect">
            <a:avLst/>
          </a:prstGeom>
        </p:spPr>
        <p:txBody>
          <a:bodyPr/>
          <a:lstStyle>
            <a:lvl1pPr>
              <a:defRPr sz="3000" b="1">
                <a:solidFill>
                  <a:srgbClr val="005599"/>
                </a:solidFill>
              </a:defRPr>
            </a:lvl1pPr>
          </a:lstStyle>
          <a:p>
            <a:r>
              <a:rPr lang="cs-CZ" err="1"/>
              <a:t>Title</a:t>
            </a:r>
            <a:endParaRPr lang="cs-CZ"/>
          </a:p>
        </p:txBody>
      </p:sp>
      <p:sp>
        <p:nvSpPr>
          <p:cNvPr id="10" name="Volný tvar: obrazec 9">
            <a:extLst>
              <a:ext uri="{FF2B5EF4-FFF2-40B4-BE49-F238E27FC236}">
                <a16:creationId xmlns:a16="http://schemas.microsoft.com/office/drawing/2014/main" id="{45279813-808C-453A-8B98-DBB1A5735A7D}"/>
              </a:ext>
            </a:extLst>
          </p:cNvPr>
          <p:cNvSpPr/>
          <p:nvPr userDrawn="1"/>
        </p:nvSpPr>
        <p:spPr>
          <a:xfrm rot="19688875">
            <a:off x="266178" y="1030915"/>
            <a:ext cx="294449" cy="341343"/>
          </a:xfrm>
          <a:custGeom>
            <a:avLst/>
            <a:gdLst>
              <a:gd name="connsiteX0" fmla="*/ 0 w 294449"/>
              <a:gd name="connsiteY0" fmla="*/ 0 h 341343"/>
              <a:gd name="connsiteX1" fmla="*/ 294449 w 294449"/>
              <a:gd name="connsiteY1" fmla="*/ 182936 h 341343"/>
              <a:gd name="connsiteX2" fmla="*/ 196033 w 294449"/>
              <a:gd name="connsiteY2" fmla="*/ 341343 h 341343"/>
              <a:gd name="connsiteX3" fmla="*/ 124368 w 294449"/>
              <a:gd name="connsiteY3" fmla="*/ 296819 h 341343"/>
              <a:gd name="connsiteX4" fmla="*/ 11726 w 294449"/>
              <a:gd name="connsiteY4" fmla="*/ 300135 h 341343"/>
              <a:gd name="connsiteX5" fmla="*/ 1 w 294449"/>
              <a:gd name="connsiteY5" fmla="*/ 312593 h 341343"/>
              <a:gd name="connsiteX6" fmla="*/ 0 w 294449"/>
              <a:gd name="connsiteY6" fmla="*/ 0 h 3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49" h="341343">
                <a:moveTo>
                  <a:pt x="0" y="0"/>
                </a:moveTo>
                <a:lnTo>
                  <a:pt x="294449" y="182936"/>
                </a:lnTo>
                <a:lnTo>
                  <a:pt x="196033" y="341343"/>
                </a:lnTo>
                <a:lnTo>
                  <a:pt x="124368" y="296819"/>
                </a:lnTo>
                <a:cubicBezTo>
                  <a:pt x="88502" y="274536"/>
                  <a:pt x="44180" y="277224"/>
                  <a:pt x="11726" y="300135"/>
                </a:cubicBezTo>
                <a:lnTo>
                  <a:pt x="1" y="312593"/>
                </a:lnTo>
                <a:lnTo>
                  <a:pt x="0" y="0"/>
                </a:lnTo>
                <a:close/>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obrazec 7">
            <a:extLst>
              <a:ext uri="{FF2B5EF4-FFF2-40B4-BE49-F238E27FC236}">
                <a16:creationId xmlns:a16="http://schemas.microsoft.com/office/drawing/2014/main" id="{05D1DD93-7324-440D-A78B-3AE752414E91}"/>
              </a:ext>
            </a:extLst>
          </p:cNvPr>
          <p:cNvSpPr/>
          <p:nvPr userDrawn="1"/>
        </p:nvSpPr>
        <p:spPr>
          <a:xfrm rot="19688875">
            <a:off x="97844" y="1149075"/>
            <a:ext cx="219197" cy="415323"/>
          </a:xfrm>
          <a:custGeom>
            <a:avLst/>
            <a:gdLst>
              <a:gd name="connsiteX0" fmla="*/ 196831 w 219197"/>
              <a:gd name="connsiteY0" fmla="*/ 0 h 415323"/>
              <a:gd name="connsiteX1" fmla="*/ 219196 w 219197"/>
              <a:gd name="connsiteY1" fmla="*/ 13895 h 415323"/>
              <a:gd name="connsiteX2" fmla="*/ 219197 w 219197"/>
              <a:gd name="connsiteY2" fmla="*/ 326488 h 415323"/>
              <a:gd name="connsiteX3" fmla="*/ 203177 w 219197"/>
              <a:gd name="connsiteY3" fmla="*/ 343507 h 415323"/>
              <a:gd name="connsiteX4" fmla="*/ 158559 w 219197"/>
              <a:gd name="connsiteY4" fmla="*/ 415323 h 415323"/>
              <a:gd name="connsiteX5" fmla="*/ 0 w 219197"/>
              <a:gd name="connsiteY5" fmla="*/ 316813 h 415323"/>
              <a:gd name="connsiteX6" fmla="*/ 196831 w 219197"/>
              <a:gd name="connsiteY6" fmla="*/ 0 h 4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97" h="415323">
                <a:moveTo>
                  <a:pt x="196831" y="0"/>
                </a:moveTo>
                <a:lnTo>
                  <a:pt x="219196" y="13895"/>
                </a:lnTo>
                <a:lnTo>
                  <a:pt x="219197" y="326488"/>
                </a:lnTo>
                <a:lnTo>
                  <a:pt x="203177" y="343507"/>
                </a:lnTo>
                <a:lnTo>
                  <a:pt x="158559" y="415323"/>
                </a:lnTo>
                <a:lnTo>
                  <a:pt x="0" y="316813"/>
                </a:lnTo>
                <a:lnTo>
                  <a:pt x="196831" y="0"/>
                </a:ln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152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pic>
        <p:nvPicPr>
          <p:cNvPr id="3" name="Obrázek 2" descr="Obsah obrázku budova, město, stadion, obří dopravní uzel&#10;&#10;Popis byl vytvořen automaticky">
            <a:extLst>
              <a:ext uri="{FF2B5EF4-FFF2-40B4-BE49-F238E27FC236}">
                <a16:creationId xmlns:a16="http://schemas.microsoft.com/office/drawing/2014/main" id="{7C382514-3760-4C19-BE4E-E6A4EE28E9FD}"/>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9092" b="4486"/>
          <a:stretch/>
        </p:blipFill>
        <p:spPr>
          <a:xfrm flipH="1">
            <a:off x="0" y="0"/>
            <a:ext cx="12192000" cy="6858000"/>
          </a:xfrm>
          <a:prstGeom prst="rect">
            <a:avLst/>
          </a:prstGeom>
        </p:spPr>
      </p:pic>
      <p:pic>
        <p:nvPicPr>
          <p:cNvPr id="5" name="Obrázek 4">
            <a:extLst>
              <a:ext uri="{FF2B5EF4-FFF2-40B4-BE49-F238E27FC236}">
                <a16:creationId xmlns:a16="http://schemas.microsoft.com/office/drawing/2014/main" id="{B373459F-16BA-4323-A6B2-096F028B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187" y="923432"/>
            <a:ext cx="1065793" cy="618000"/>
          </a:xfrm>
          <a:prstGeom prst="rect">
            <a:avLst/>
          </a:prstGeom>
        </p:spPr>
      </p:pic>
      <p:sp>
        <p:nvSpPr>
          <p:cNvPr id="13" name="Zástupný text 5">
            <a:extLst>
              <a:ext uri="{FF2B5EF4-FFF2-40B4-BE49-F238E27FC236}">
                <a16:creationId xmlns:a16="http://schemas.microsoft.com/office/drawing/2014/main" id="{E63BDD54-881C-418F-8536-DE7FF8646943}"/>
              </a:ext>
            </a:extLst>
          </p:cNvPr>
          <p:cNvSpPr>
            <a:spLocks noGrp="1"/>
          </p:cNvSpPr>
          <p:nvPr>
            <p:ph type="body" sz="quarter" idx="11"/>
          </p:nvPr>
        </p:nvSpPr>
        <p:spPr>
          <a:xfrm>
            <a:off x="1025526" y="3152409"/>
            <a:ext cx="9137649" cy="1588127"/>
          </a:xfrm>
        </p:spPr>
        <p:txBody>
          <a:bodyPr anchor="b">
            <a:noAutofit/>
          </a:bodyPr>
          <a:lstStyle>
            <a:lvl1pPr algn="l">
              <a:defRPr sz="5400" b="1">
                <a:solidFill>
                  <a:schemeClr val="bg1"/>
                </a:solidFill>
                <a:latin typeface="+mj-lt"/>
              </a:defRPr>
            </a:lvl1pPr>
          </a:lstStyle>
          <a:p>
            <a:pPr lvl="0"/>
            <a:r>
              <a:rPr lang="cs-CZ" dirty="0"/>
              <a:t>Po kliknutí můžete upravovat styly textu v předloze</a:t>
            </a:r>
          </a:p>
        </p:txBody>
      </p:sp>
      <p:sp>
        <p:nvSpPr>
          <p:cNvPr id="15" name="Zástupný text 5">
            <a:extLst>
              <a:ext uri="{FF2B5EF4-FFF2-40B4-BE49-F238E27FC236}">
                <a16:creationId xmlns:a16="http://schemas.microsoft.com/office/drawing/2014/main" id="{E4F7294A-4AE2-46C8-BBF4-BF5DC2B0431F}"/>
              </a:ext>
            </a:extLst>
          </p:cNvPr>
          <p:cNvSpPr>
            <a:spLocks noGrp="1"/>
          </p:cNvSpPr>
          <p:nvPr>
            <p:ph type="body" sz="quarter" idx="12"/>
          </p:nvPr>
        </p:nvSpPr>
        <p:spPr>
          <a:xfrm>
            <a:off x="1017587" y="4849637"/>
            <a:ext cx="9145587" cy="430564"/>
          </a:xfrm>
        </p:spPr>
        <p:txBody>
          <a:bodyPr>
            <a:noAutofit/>
          </a:bodyPr>
          <a:lstStyle>
            <a:lvl1pPr algn="l">
              <a:defRPr sz="2400" b="0">
                <a:solidFill>
                  <a:schemeClr val="bg1"/>
                </a:solidFill>
                <a:latin typeface="+mn-lt"/>
              </a:defRPr>
            </a:lvl1pPr>
          </a:lstStyle>
          <a:p>
            <a:pPr lvl="0"/>
            <a:r>
              <a:rPr lang="cs-CZ" dirty="0"/>
              <a:t>Po kliknutí můžete upravovat styly textu v předloze</a:t>
            </a:r>
          </a:p>
        </p:txBody>
      </p:sp>
    </p:spTree>
    <p:extLst>
      <p:ext uri="{BB962C8B-B14F-4D97-AF65-F5344CB8AC3E}">
        <p14:creationId xmlns:p14="http://schemas.microsoft.com/office/powerpoint/2010/main" val="360021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 Diagrams,maps etc.">
    <p:spTree>
      <p:nvGrpSpPr>
        <p:cNvPr id="1" name=""/>
        <p:cNvGrpSpPr/>
        <p:nvPr/>
      </p:nvGrpSpPr>
      <p:grpSpPr>
        <a:xfrm>
          <a:off x="0" y="0"/>
          <a:ext cx="0" cy="0"/>
          <a:chOff x="0" y="0"/>
          <a:chExt cx="0" cy="0"/>
        </a:xfrm>
      </p:grpSpPr>
      <p:sp>
        <p:nvSpPr>
          <p:cNvPr id="13" name="Zástupný text 5">
            <a:extLst>
              <a:ext uri="{FF2B5EF4-FFF2-40B4-BE49-F238E27FC236}">
                <a16:creationId xmlns:a16="http://schemas.microsoft.com/office/drawing/2014/main" id="{22896F95-839B-4161-99A8-5C3CD6A001F0}"/>
              </a:ext>
            </a:extLst>
          </p:cNvPr>
          <p:cNvSpPr>
            <a:spLocks noGrp="1"/>
          </p:cNvSpPr>
          <p:nvPr>
            <p:ph type="body" sz="quarter" idx="10"/>
          </p:nvPr>
        </p:nvSpPr>
        <p:spPr>
          <a:xfrm>
            <a:off x="1018381" y="365377"/>
            <a:ext cx="10155238" cy="653798"/>
          </a:xfrm>
        </p:spPr>
        <p:txBody>
          <a:bodyPr anchor="t">
            <a:noAutofit/>
          </a:bodyPr>
          <a:lstStyle>
            <a:lvl1pPr>
              <a:lnSpc>
                <a:spcPct val="80000"/>
              </a:lnSpc>
              <a:defRPr sz="3000" b="1">
                <a:solidFill>
                  <a:schemeClr val="tx2"/>
                </a:solidFill>
              </a:defRPr>
            </a:lvl1pPr>
          </a:lstStyle>
          <a:p>
            <a:pPr lvl="0"/>
            <a:endParaRPr lang="cs-CZ" dirty="0"/>
          </a:p>
        </p:txBody>
      </p:sp>
    </p:spTree>
    <p:extLst>
      <p:ext uri="{BB962C8B-B14F-4D97-AF65-F5344CB8AC3E}">
        <p14:creationId xmlns:p14="http://schemas.microsoft.com/office/powerpoint/2010/main" val="19502842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13" name="Zástupný text 5">
            <a:extLst>
              <a:ext uri="{FF2B5EF4-FFF2-40B4-BE49-F238E27FC236}">
                <a16:creationId xmlns:a16="http://schemas.microsoft.com/office/drawing/2014/main" id="{22896F95-839B-4161-99A8-5C3CD6A001F0}"/>
              </a:ext>
            </a:extLst>
          </p:cNvPr>
          <p:cNvSpPr>
            <a:spLocks noGrp="1"/>
          </p:cNvSpPr>
          <p:nvPr>
            <p:ph type="body" sz="quarter" idx="10"/>
          </p:nvPr>
        </p:nvSpPr>
        <p:spPr>
          <a:xfrm>
            <a:off x="1018381" y="365377"/>
            <a:ext cx="10155238" cy="653798"/>
          </a:xfrm>
        </p:spPr>
        <p:txBody>
          <a:bodyPr anchor="t">
            <a:noAutofit/>
          </a:bodyPr>
          <a:lstStyle>
            <a:lvl1pPr>
              <a:lnSpc>
                <a:spcPct val="80000"/>
              </a:lnSpc>
              <a:defRPr sz="3000" b="1">
                <a:solidFill>
                  <a:schemeClr val="tx2"/>
                </a:solidFill>
              </a:defRPr>
            </a:lvl1pPr>
          </a:lstStyle>
          <a:p>
            <a:pPr lvl="0"/>
            <a:endParaRPr lang="cs-CZ" dirty="0"/>
          </a:p>
        </p:txBody>
      </p:sp>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8" y="1377950"/>
            <a:ext cx="10156825" cy="5160963"/>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42102270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 Text + Image">
    <p:spTree>
      <p:nvGrpSpPr>
        <p:cNvPr id="1" name=""/>
        <p:cNvGrpSpPr/>
        <p:nvPr/>
      </p:nvGrpSpPr>
      <p:grpSpPr>
        <a:xfrm>
          <a:off x="0" y="0"/>
          <a:ext cx="0" cy="0"/>
          <a:chOff x="0" y="0"/>
          <a:chExt cx="0" cy="0"/>
        </a:xfrm>
      </p:grpSpPr>
      <p:sp>
        <p:nvSpPr>
          <p:cNvPr id="13" name="Zástupný text 5">
            <a:extLst>
              <a:ext uri="{FF2B5EF4-FFF2-40B4-BE49-F238E27FC236}">
                <a16:creationId xmlns:a16="http://schemas.microsoft.com/office/drawing/2014/main" id="{22896F95-839B-4161-99A8-5C3CD6A001F0}"/>
              </a:ext>
            </a:extLst>
          </p:cNvPr>
          <p:cNvSpPr>
            <a:spLocks noGrp="1"/>
          </p:cNvSpPr>
          <p:nvPr>
            <p:ph type="body" sz="quarter" idx="10"/>
          </p:nvPr>
        </p:nvSpPr>
        <p:spPr>
          <a:xfrm>
            <a:off x="1018381" y="365377"/>
            <a:ext cx="10155238" cy="653798"/>
          </a:xfrm>
        </p:spPr>
        <p:txBody>
          <a:bodyPr anchor="t">
            <a:noAutofit/>
          </a:bodyPr>
          <a:lstStyle>
            <a:lvl1pPr>
              <a:lnSpc>
                <a:spcPct val="80000"/>
              </a:lnSpc>
              <a:defRPr sz="3000" b="1">
                <a:solidFill>
                  <a:schemeClr val="tx2"/>
                </a:solidFill>
              </a:defRPr>
            </a:lvl1pPr>
          </a:lstStyle>
          <a:p>
            <a:pPr lvl="0"/>
            <a:endParaRPr lang="cs-CZ" dirty="0"/>
          </a:p>
        </p:txBody>
      </p:sp>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9" y="1558089"/>
            <a:ext cx="6450012" cy="4728411"/>
          </a:xfrm>
        </p:spPr>
        <p:txBody>
          <a:bodyPr>
            <a:normAutofit/>
          </a:bodyPr>
          <a:lstStyle>
            <a:lvl1pPr>
              <a:defRPr sz="2000"/>
            </a:lvl1pPr>
            <a:lvl2pPr>
              <a:defRPr sz="1800"/>
            </a:lvl2pPr>
            <a:lvl3pPr>
              <a:defRPr sz="1600"/>
            </a:lvl3pPr>
            <a:lvl4pPr>
              <a:defRPr sz="1400"/>
            </a:lvl4pPr>
            <a:lvl5pPr>
              <a:defRPr sz="1400"/>
            </a:lvl5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1" name="Zástupný symbol obrázku 10">
            <a:extLst>
              <a:ext uri="{FF2B5EF4-FFF2-40B4-BE49-F238E27FC236}">
                <a16:creationId xmlns:a16="http://schemas.microsoft.com/office/drawing/2014/main" id="{17A8E9B1-1DAD-413A-9264-1475B329002D}"/>
              </a:ext>
            </a:extLst>
          </p:cNvPr>
          <p:cNvSpPr>
            <a:spLocks noGrp="1"/>
          </p:cNvSpPr>
          <p:nvPr>
            <p:ph type="pic" sz="quarter" idx="14"/>
          </p:nvPr>
        </p:nvSpPr>
        <p:spPr>
          <a:xfrm>
            <a:off x="8145463" y="1377748"/>
            <a:ext cx="4046537" cy="5091315"/>
          </a:xfrm>
          <a:custGeom>
            <a:avLst/>
            <a:gdLst>
              <a:gd name="connsiteX0" fmla="*/ 3134142 w 4046537"/>
              <a:gd name="connsiteY0" fmla="*/ 0 h 5091315"/>
              <a:gd name="connsiteX1" fmla="*/ 4046537 w 4046537"/>
              <a:gd name="connsiteY1" fmla="*/ 0 h 5091315"/>
              <a:gd name="connsiteX2" fmla="*/ 4046537 w 4046537"/>
              <a:gd name="connsiteY2" fmla="*/ 109499 h 5091315"/>
              <a:gd name="connsiteX3" fmla="*/ 4046537 w 4046537"/>
              <a:gd name="connsiteY3" fmla="*/ 4982018 h 5091315"/>
              <a:gd name="connsiteX4" fmla="*/ 4046537 w 4046537"/>
              <a:gd name="connsiteY4" fmla="*/ 5091113 h 5091315"/>
              <a:gd name="connsiteX5" fmla="*/ 3938241 w 4046537"/>
              <a:gd name="connsiteY5" fmla="*/ 5091113 h 5091315"/>
              <a:gd name="connsiteX6" fmla="*/ 3937240 w 4046537"/>
              <a:gd name="connsiteY6" fmla="*/ 5091315 h 5091315"/>
              <a:gd name="connsiteX7" fmla="*/ 109297 w 4046537"/>
              <a:gd name="connsiteY7" fmla="*/ 5091315 h 5091315"/>
              <a:gd name="connsiteX8" fmla="*/ 0 w 4046537"/>
              <a:gd name="connsiteY8" fmla="*/ 4982018 h 5091315"/>
              <a:gd name="connsiteX9" fmla="*/ 0 w 4046537"/>
              <a:gd name="connsiteY9" fmla="*/ 109499 h 5091315"/>
              <a:gd name="connsiteX10" fmla="*/ 109297 w 4046537"/>
              <a:gd name="connsiteY10" fmla="*/ 202 h 5091315"/>
              <a:gd name="connsiteX11" fmla="*/ 3134142 w 4046537"/>
              <a:gd name="connsiteY11" fmla="*/ 202 h 509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6537" h="5091315">
                <a:moveTo>
                  <a:pt x="3134142" y="0"/>
                </a:moveTo>
                <a:lnTo>
                  <a:pt x="4046537" y="0"/>
                </a:lnTo>
                <a:lnTo>
                  <a:pt x="4046537" y="109499"/>
                </a:lnTo>
                <a:lnTo>
                  <a:pt x="4046537" y="4982018"/>
                </a:lnTo>
                <a:lnTo>
                  <a:pt x="4046537" y="5091113"/>
                </a:lnTo>
                <a:lnTo>
                  <a:pt x="3938241" y="5091113"/>
                </a:lnTo>
                <a:lnTo>
                  <a:pt x="3937240" y="5091315"/>
                </a:lnTo>
                <a:lnTo>
                  <a:pt x="109297" y="5091315"/>
                </a:lnTo>
                <a:cubicBezTo>
                  <a:pt x="48934" y="5091315"/>
                  <a:pt x="0" y="5042381"/>
                  <a:pt x="0" y="4982018"/>
                </a:cubicBezTo>
                <a:lnTo>
                  <a:pt x="0" y="109499"/>
                </a:lnTo>
                <a:cubicBezTo>
                  <a:pt x="0" y="49136"/>
                  <a:pt x="48934" y="202"/>
                  <a:pt x="109297" y="202"/>
                </a:cubicBezTo>
                <a:lnTo>
                  <a:pt x="3134142" y="202"/>
                </a:lnTo>
                <a:close/>
              </a:path>
            </a:pathLst>
          </a:custGeom>
          <a:noFill/>
        </p:spPr>
        <p:txBody>
          <a:bodyPr wrap="square">
            <a:noAutofit/>
          </a:bodyPr>
          <a:lstStyle/>
          <a:p>
            <a:endParaRPr lang="cs-CZ" dirty="0"/>
          </a:p>
        </p:txBody>
      </p:sp>
    </p:spTree>
    <p:extLst>
      <p:ext uri="{BB962C8B-B14F-4D97-AF65-F5344CB8AC3E}">
        <p14:creationId xmlns:p14="http://schemas.microsoft.com/office/powerpoint/2010/main" val="3598544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 Blank Page">
    <p:spTree>
      <p:nvGrpSpPr>
        <p:cNvPr id="1" name=""/>
        <p:cNvGrpSpPr/>
        <p:nvPr/>
      </p:nvGrpSpPr>
      <p:grpSpPr>
        <a:xfrm>
          <a:off x="0" y="0"/>
          <a:ext cx="0" cy="0"/>
          <a:chOff x="0" y="0"/>
          <a:chExt cx="0" cy="0"/>
        </a:xfrm>
      </p:grpSpPr>
      <p:sp>
        <p:nvSpPr>
          <p:cNvPr id="13" name="Zástupný text 5">
            <a:extLst>
              <a:ext uri="{FF2B5EF4-FFF2-40B4-BE49-F238E27FC236}">
                <a16:creationId xmlns:a16="http://schemas.microsoft.com/office/drawing/2014/main" id="{22896F95-839B-4161-99A8-5C3CD6A001F0}"/>
              </a:ext>
            </a:extLst>
          </p:cNvPr>
          <p:cNvSpPr>
            <a:spLocks noGrp="1"/>
          </p:cNvSpPr>
          <p:nvPr>
            <p:ph type="body" sz="quarter" idx="10"/>
          </p:nvPr>
        </p:nvSpPr>
        <p:spPr>
          <a:xfrm>
            <a:off x="1018381" y="365377"/>
            <a:ext cx="10155238" cy="653798"/>
          </a:xfrm>
        </p:spPr>
        <p:txBody>
          <a:bodyPr anchor="t">
            <a:noAutofit/>
          </a:bodyPr>
          <a:lstStyle>
            <a:lvl1pPr>
              <a:lnSpc>
                <a:spcPct val="80000"/>
              </a:lnSpc>
              <a:defRPr sz="3000" b="1">
                <a:solidFill>
                  <a:schemeClr val="tx2"/>
                </a:solidFill>
              </a:defRPr>
            </a:lvl1pPr>
          </a:lstStyle>
          <a:p>
            <a:pPr lvl="0"/>
            <a:endParaRPr lang="cs-CZ" dirty="0"/>
          </a:p>
        </p:txBody>
      </p:sp>
      <p:sp>
        <p:nvSpPr>
          <p:cNvPr id="4" name="Zástupný text 3">
            <a:extLst>
              <a:ext uri="{FF2B5EF4-FFF2-40B4-BE49-F238E27FC236}">
                <a16:creationId xmlns:a16="http://schemas.microsoft.com/office/drawing/2014/main" id="{73EAFC80-CFD9-405C-9D28-5E3F44EA4677}"/>
              </a:ext>
            </a:extLst>
          </p:cNvPr>
          <p:cNvSpPr>
            <a:spLocks noGrp="1"/>
          </p:cNvSpPr>
          <p:nvPr>
            <p:ph type="body" sz="quarter" idx="11"/>
          </p:nvPr>
        </p:nvSpPr>
        <p:spPr>
          <a:xfrm>
            <a:off x="1017588" y="1377950"/>
            <a:ext cx="10156825" cy="5160963"/>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33638936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Image + 1 Paragraph">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87550" y="4916543"/>
            <a:ext cx="8216900" cy="430564"/>
          </a:xfrm>
        </p:spPr>
        <p:txBody>
          <a:bodyPr>
            <a:noAutofit/>
          </a:bodyPr>
          <a:lstStyle>
            <a:lvl1pPr algn="ctr">
              <a:defRPr sz="2000" b="1">
                <a:solidFill>
                  <a:schemeClr val="tx2"/>
                </a:solidFill>
                <a:latin typeface="+mj-lt"/>
              </a:defRPr>
            </a:lvl1pPr>
          </a:lstStyle>
          <a:p>
            <a:pPr lvl="0"/>
            <a:r>
              <a:rPr lang="cs-CZ" dirty="0"/>
              <a:t>Po kliknutí můžete upravovat styly textu v předloze</a:t>
            </a:r>
          </a:p>
        </p:txBody>
      </p:sp>
      <p:sp>
        <p:nvSpPr>
          <p:cNvPr id="11" name="Zástupný text 8">
            <a:extLst>
              <a:ext uri="{FF2B5EF4-FFF2-40B4-BE49-F238E27FC236}">
                <a16:creationId xmlns:a16="http://schemas.microsoft.com/office/drawing/2014/main" id="{E407191E-1105-462C-8277-12BDF3CF505B}"/>
              </a:ext>
            </a:extLst>
          </p:cNvPr>
          <p:cNvSpPr>
            <a:spLocks noGrp="1"/>
          </p:cNvSpPr>
          <p:nvPr>
            <p:ph type="body" sz="quarter" idx="12"/>
          </p:nvPr>
        </p:nvSpPr>
        <p:spPr>
          <a:xfrm>
            <a:off x="3128211" y="5458290"/>
            <a:ext cx="5935578" cy="958850"/>
          </a:xfrm>
        </p:spPr>
        <p:txBody>
          <a:bodyPr>
            <a:noAutofit/>
          </a:bodyPr>
          <a:lstStyle>
            <a:lvl1pPr marL="0" marR="0" indent="0" algn="ctr"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3777712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 3 Paragraph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dirty="0"/>
          </a:p>
        </p:txBody>
      </p:sp>
      <p:sp>
        <p:nvSpPr>
          <p:cNvPr id="6" name="Zástupný text 5">
            <a:extLst>
              <a:ext uri="{FF2B5EF4-FFF2-40B4-BE49-F238E27FC236}">
                <a16:creationId xmlns:a16="http://schemas.microsoft.com/office/drawing/2014/main" id="{376EE2E4-584C-4EC0-B8A1-51C696CF1DB9}"/>
              </a:ext>
            </a:extLst>
          </p:cNvPr>
          <p:cNvSpPr>
            <a:spLocks noGrp="1"/>
          </p:cNvSpPr>
          <p:nvPr>
            <p:ph type="body" sz="quarter" idx="11"/>
          </p:nvPr>
        </p:nvSpPr>
        <p:spPr>
          <a:xfrm>
            <a:off x="1019176" y="4665700"/>
            <a:ext cx="3263467"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7" name="Zástupný text 8">
            <a:extLst>
              <a:ext uri="{FF2B5EF4-FFF2-40B4-BE49-F238E27FC236}">
                <a16:creationId xmlns:a16="http://schemas.microsoft.com/office/drawing/2014/main" id="{7E4CE0B2-9B6E-4DA2-BBA0-FED78BFEDC6F}"/>
              </a:ext>
            </a:extLst>
          </p:cNvPr>
          <p:cNvSpPr>
            <a:spLocks noGrp="1"/>
          </p:cNvSpPr>
          <p:nvPr>
            <p:ph type="body" sz="quarter" idx="12"/>
          </p:nvPr>
        </p:nvSpPr>
        <p:spPr>
          <a:xfrm>
            <a:off x="1019175" y="5271739"/>
            <a:ext cx="3263467" cy="95885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4" name="Zástupný text 5">
            <a:extLst>
              <a:ext uri="{FF2B5EF4-FFF2-40B4-BE49-F238E27FC236}">
                <a16:creationId xmlns:a16="http://schemas.microsoft.com/office/drawing/2014/main" id="{4ADE0A7C-DDF0-4032-86E8-10C0016660CB}"/>
              </a:ext>
            </a:extLst>
          </p:cNvPr>
          <p:cNvSpPr>
            <a:spLocks noGrp="1"/>
          </p:cNvSpPr>
          <p:nvPr>
            <p:ph type="body" sz="quarter" idx="13"/>
          </p:nvPr>
        </p:nvSpPr>
        <p:spPr>
          <a:xfrm>
            <a:off x="4465062" y="4665700"/>
            <a:ext cx="3263467"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3688BEDA-FA56-43AF-A033-8A28D872F216}"/>
              </a:ext>
            </a:extLst>
          </p:cNvPr>
          <p:cNvSpPr>
            <a:spLocks noGrp="1"/>
          </p:cNvSpPr>
          <p:nvPr>
            <p:ph type="body" sz="quarter" idx="14"/>
          </p:nvPr>
        </p:nvSpPr>
        <p:spPr>
          <a:xfrm>
            <a:off x="4465061" y="5271739"/>
            <a:ext cx="3263467" cy="95885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8" name="Zástupný text 5">
            <a:extLst>
              <a:ext uri="{FF2B5EF4-FFF2-40B4-BE49-F238E27FC236}">
                <a16:creationId xmlns:a16="http://schemas.microsoft.com/office/drawing/2014/main" id="{34199CE4-159B-4FE4-A249-429F42F08794}"/>
              </a:ext>
            </a:extLst>
          </p:cNvPr>
          <p:cNvSpPr>
            <a:spLocks noGrp="1"/>
          </p:cNvSpPr>
          <p:nvPr>
            <p:ph type="body" sz="quarter" idx="15"/>
          </p:nvPr>
        </p:nvSpPr>
        <p:spPr>
          <a:xfrm>
            <a:off x="7909360" y="4665700"/>
            <a:ext cx="3263467" cy="430564"/>
          </a:xfrm>
        </p:spPr>
        <p:txBody>
          <a:bodyPr anchor="b">
            <a:noAutofit/>
          </a:bodyPr>
          <a:lstStyle>
            <a:lvl1pPr algn="l">
              <a:lnSpc>
                <a:spcPct val="100000"/>
              </a:lnSpc>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5B76A975-06D2-4CEC-B187-7A469DD553A2}"/>
              </a:ext>
            </a:extLst>
          </p:cNvPr>
          <p:cNvSpPr>
            <a:spLocks noGrp="1"/>
          </p:cNvSpPr>
          <p:nvPr>
            <p:ph type="body" sz="quarter" idx="16"/>
          </p:nvPr>
        </p:nvSpPr>
        <p:spPr>
          <a:xfrm>
            <a:off x="7909359" y="5271739"/>
            <a:ext cx="3263467" cy="95885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8034400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g Image + Titl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084575DA-2186-467A-A1D3-E1EC43C0B52C}"/>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a:p>
        </p:txBody>
      </p:sp>
      <p:sp>
        <p:nvSpPr>
          <p:cNvPr id="7" name="Zástupný text 5">
            <a:extLst>
              <a:ext uri="{FF2B5EF4-FFF2-40B4-BE49-F238E27FC236}">
                <a16:creationId xmlns:a16="http://schemas.microsoft.com/office/drawing/2014/main" id="{4BE2828C-C3C9-4C7B-BAFA-FB64F9E6B1AA}"/>
              </a:ext>
            </a:extLst>
          </p:cNvPr>
          <p:cNvSpPr>
            <a:spLocks noGrp="1"/>
          </p:cNvSpPr>
          <p:nvPr>
            <p:ph type="body" sz="quarter" idx="11"/>
          </p:nvPr>
        </p:nvSpPr>
        <p:spPr>
          <a:xfrm>
            <a:off x="1913579" y="5031600"/>
            <a:ext cx="8364842" cy="1060364"/>
          </a:xfrm>
        </p:spPr>
        <p:txBody>
          <a:bodyPr>
            <a:noAutofit/>
          </a:bodyPr>
          <a:lstStyle>
            <a:lvl1pPr algn="ctr">
              <a:defRPr sz="4000" b="1">
                <a:solidFill>
                  <a:schemeClr val="tx2"/>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1009124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Image + 3 Paragraph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6952AC1-EA7B-414D-8518-C34AE1675C3B}"/>
              </a:ext>
            </a:extLst>
          </p:cNvPr>
          <p:cNvSpPr>
            <a:spLocks noGrp="1"/>
          </p:cNvSpPr>
          <p:nvPr>
            <p:ph type="pic" sz="quarter" idx="10"/>
          </p:nvPr>
        </p:nvSpPr>
        <p:spPr>
          <a:xfrm>
            <a:off x="381000" y="0"/>
            <a:ext cx="11430000" cy="4368800"/>
          </a:xfrm>
          <a:prstGeom prst="round2SameRect">
            <a:avLst>
              <a:gd name="adj1" fmla="val 0"/>
              <a:gd name="adj2" fmla="val 3052"/>
            </a:avLst>
          </a:prstGeom>
          <a:noFill/>
        </p:spPr>
        <p:txBody>
          <a:bodyPr wrap="square">
            <a:noAutofit/>
          </a:bodyPr>
          <a:lstStyle/>
          <a:p>
            <a:endParaRPr lang="en-US" dirty="0"/>
          </a:p>
        </p:txBody>
      </p:sp>
      <p:sp>
        <p:nvSpPr>
          <p:cNvPr id="6" name="Zástupný text 5">
            <a:extLst>
              <a:ext uri="{FF2B5EF4-FFF2-40B4-BE49-F238E27FC236}">
                <a16:creationId xmlns:a16="http://schemas.microsoft.com/office/drawing/2014/main" id="{376EE2E4-584C-4EC0-B8A1-51C696CF1DB9}"/>
              </a:ext>
            </a:extLst>
          </p:cNvPr>
          <p:cNvSpPr>
            <a:spLocks noGrp="1"/>
          </p:cNvSpPr>
          <p:nvPr>
            <p:ph type="body" sz="quarter" idx="11"/>
          </p:nvPr>
        </p:nvSpPr>
        <p:spPr>
          <a:xfrm>
            <a:off x="1019176" y="4665700"/>
            <a:ext cx="3263467"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7" name="Zástupný text 8">
            <a:extLst>
              <a:ext uri="{FF2B5EF4-FFF2-40B4-BE49-F238E27FC236}">
                <a16:creationId xmlns:a16="http://schemas.microsoft.com/office/drawing/2014/main" id="{7E4CE0B2-9B6E-4DA2-BBA0-FED78BFEDC6F}"/>
              </a:ext>
            </a:extLst>
          </p:cNvPr>
          <p:cNvSpPr>
            <a:spLocks noGrp="1"/>
          </p:cNvSpPr>
          <p:nvPr>
            <p:ph type="body" sz="quarter" idx="12"/>
          </p:nvPr>
        </p:nvSpPr>
        <p:spPr>
          <a:xfrm>
            <a:off x="1019175" y="5271739"/>
            <a:ext cx="3263467"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4" name="Zástupný text 5">
            <a:extLst>
              <a:ext uri="{FF2B5EF4-FFF2-40B4-BE49-F238E27FC236}">
                <a16:creationId xmlns:a16="http://schemas.microsoft.com/office/drawing/2014/main" id="{4ADE0A7C-DDF0-4032-86E8-10C0016660CB}"/>
              </a:ext>
            </a:extLst>
          </p:cNvPr>
          <p:cNvSpPr>
            <a:spLocks noGrp="1"/>
          </p:cNvSpPr>
          <p:nvPr>
            <p:ph type="body" sz="quarter" idx="13"/>
          </p:nvPr>
        </p:nvSpPr>
        <p:spPr>
          <a:xfrm>
            <a:off x="4465062" y="4665700"/>
            <a:ext cx="3263467"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3688BEDA-FA56-43AF-A033-8A28D872F216}"/>
              </a:ext>
            </a:extLst>
          </p:cNvPr>
          <p:cNvSpPr>
            <a:spLocks noGrp="1"/>
          </p:cNvSpPr>
          <p:nvPr>
            <p:ph type="body" sz="quarter" idx="14"/>
          </p:nvPr>
        </p:nvSpPr>
        <p:spPr>
          <a:xfrm>
            <a:off x="4465061" y="5271739"/>
            <a:ext cx="3263467"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8" name="Zástupný text 5">
            <a:extLst>
              <a:ext uri="{FF2B5EF4-FFF2-40B4-BE49-F238E27FC236}">
                <a16:creationId xmlns:a16="http://schemas.microsoft.com/office/drawing/2014/main" id="{34199CE4-159B-4FE4-A249-429F42F08794}"/>
              </a:ext>
            </a:extLst>
          </p:cNvPr>
          <p:cNvSpPr>
            <a:spLocks noGrp="1"/>
          </p:cNvSpPr>
          <p:nvPr>
            <p:ph type="body" sz="quarter" idx="15"/>
          </p:nvPr>
        </p:nvSpPr>
        <p:spPr>
          <a:xfrm>
            <a:off x="7909360" y="4665700"/>
            <a:ext cx="3263467"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5B76A975-06D2-4CEC-B187-7A469DD553A2}"/>
              </a:ext>
            </a:extLst>
          </p:cNvPr>
          <p:cNvSpPr>
            <a:spLocks noGrp="1"/>
          </p:cNvSpPr>
          <p:nvPr>
            <p:ph type="body" sz="quarter" idx="16"/>
          </p:nvPr>
        </p:nvSpPr>
        <p:spPr>
          <a:xfrm>
            <a:off x="7909359" y="5271739"/>
            <a:ext cx="3263467"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929504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mages + 2 Paragraphs">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19175" y="687657"/>
            <a:ext cx="4973252" cy="3953883"/>
          </a:xfrm>
          <a:prstGeom prst="round2DiagRect">
            <a:avLst>
              <a:gd name="adj1" fmla="val 0"/>
              <a:gd name="adj2" fmla="val 3709"/>
            </a:avLst>
          </a:prstGeom>
          <a:noFill/>
        </p:spPr>
        <p:txBody>
          <a:bodyPr wrap="square">
            <a:noAutofit/>
          </a:bodyPr>
          <a:lstStyle/>
          <a:p>
            <a:endParaRPr lang="en-US"/>
          </a:p>
        </p:txBody>
      </p:sp>
      <p:sp>
        <p:nvSpPr>
          <p:cNvPr id="5" name="Picture Placeholder 7">
            <a:extLst>
              <a:ext uri="{FF2B5EF4-FFF2-40B4-BE49-F238E27FC236}">
                <a16:creationId xmlns:a16="http://schemas.microsoft.com/office/drawing/2014/main" id="{2B38D3CA-EE15-4B62-8520-33FC0022CD2D}"/>
              </a:ext>
            </a:extLst>
          </p:cNvPr>
          <p:cNvSpPr>
            <a:spLocks noGrp="1"/>
          </p:cNvSpPr>
          <p:nvPr>
            <p:ph type="pic" sz="quarter" idx="13"/>
          </p:nvPr>
        </p:nvSpPr>
        <p:spPr>
          <a:xfrm flipH="1">
            <a:off x="6201161" y="687655"/>
            <a:ext cx="4973252" cy="3953883"/>
          </a:xfrm>
          <a:prstGeom prst="round2DiagRect">
            <a:avLst>
              <a:gd name="adj1" fmla="val 0"/>
              <a:gd name="adj2" fmla="val 3709"/>
            </a:avLst>
          </a:prstGeom>
          <a:noFill/>
        </p:spPr>
        <p:txBody>
          <a:bodyPr wrap="square">
            <a:noAutofit/>
          </a:bodyPr>
          <a:lstStyle/>
          <a:p>
            <a:endParaRPr lang="en-US"/>
          </a:p>
        </p:txBody>
      </p:sp>
      <p:sp>
        <p:nvSpPr>
          <p:cNvPr id="12" name="Zástupný text 5">
            <a:extLst>
              <a:ext uri="{FF2B5EF4-FFF2-40B4-BE49-F238E27FC236}">
                <a16:creationId xmlns:a16="http://schemas.microsoft.com/office/drawing/2014/main" id="{5D07928F-DCAC-49E3-8CAF-955F645B9258}"/>
              </a:ext>
            </a:extLst>
          </p:cNvPr>
          <p:cNvSpPr>
            <a:spLocks noGrp="1"/>
          </p:cNvSpPr>
          <p:nvPr>
            <p:ph type="body" sz="quarter" idx="11"/>
          </p:nvPr>
        </p:nvSpPr>
        <p:spPr>
          <a:xfrm>
            <a:off x="1019175" y="4922875"/>
            <a:ext cx="4971663"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3" name="Zástupný text 8">
            <a:extLst>
              <a:ext uri="{FF2B5EF4-FFF2-40B4-BE49-F238E27FC236}">
                <a16:creationId xmlns:a16="http://schemas.microsoft.com/office/drawing/2014/main" id="{A6041210-3A04-4FBE-9431-4ADFD32E75C4}"/>
              </a:ext>
            </a:extLst>
          </p:cNvPr>
          <p:cNvSpPr>
            <a:spLocks noGrp="1"/>
          </p:cNvSpPr>
          <p:nvPr>
            <p:ph type="body" sz="quarter" idx="12"/>
          </p:nvPr>
        </p:nvSpPr>
        <p:spPr>
          <a:xfrm>
            <a:off x="1019174" y="5528914"/>
            <a:ext cx="4971663"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4" name="Zástupný text 5">
            <a:extLst>
              <a:ext uri="{FF2B5EF4-FFF2-40B4-BE49-F238E27FC236}">
                <a16:creationId xmlns:a16="http://schemas.microsoft.com/office/drawing/2014/main" id="{BA4E8E1B-3155-451A-8FAF-9DC246DE63AF}"/>
              </a:ext>
            </a:extLst>
          </p:cNvPr>
          <p:cNvSpPr>
            <a:spLocks noGrp="1"/>
          </p:cNvSpPr>
          <p:nvPr>
            <p:ph type="body" sz="quarter" idx="14"/>
          </p:nvPr>
        </p:nvSpPr>
        <p:spPr>
          <a:xfrm>
            <a:off x="6201162" y="4922875"/>
            <a:ext cx="4971663"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FDC37964-0C92-4940-84FA-DA20EF38671A}"/>
              </a:ext>
            </a:extLst>
          </p:cNvPr>
          <p:cNvSpPr>
            <a:spLocks noGrp="1"/>
          </p:cNvSpPr>
          <p:nvPr>
            <p:ph type="body" sz="quarter" idx="15"/>
          </p:nvPr>
        </p:nvSpPr>
        <p:spPr>
          <a:xfrm>
            <a:off x="6201161" y="5528914"/>
            <a:ext cx="4971663"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617896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Images + 3 Paragraph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ADC9BE8B-5E24-4CF7-ACCF-FC90AB9BF41D}"/>
              </a:ext>
            </a:extLst>
          </p:cNvPr>
          <p:cNvSpPr>
            <a:spLocks noGrp="1"/>
          </p:cNvSpPr>
          <p:nvPr>
            <p:ph type="pic" sz="quarter" idx="13"/>
          </p:nvPr>
        </p:nvSpPr>
        <p:spPr>
          <a:xfrm>
            <a:off x="1019175" y="697301"/>
            <a:ext cx="3263469" cy="2438399"/>
          </a:xfrm>
          <a:prstGeom prst="round2DiagRect">
            <a:avLst>
              <a:gd name="adj1" fmla="val 0"/>
              <a:gd name="adj2" fmla="val 6784"/>
            </a:avLst>
          </a:prstGeom>
          <a:noFill/>
        </p:spPr>
        <p:txBody>
          <a:bodyPr wrap="square">
            <a:noAutofit/>
          </a:bodyPr>
          <a:lstStyle/>
          <a:p>
            <a:endParaRPr lang="en-US" dirty="0"/>
          </a:p>
        </p:txBody>
      </p:sp>
      <p:sp>
        <p:nvSpPr>
          <p:cNvPr id="8" name="Picture Placeholder 7">
            <a:extLst>
              <a:ext uri="{FF2B5EF4-FFF2-40B4-BE49-F238E27FC236}">
                <a16:creationId xmlns:a16="http://schemas.microsoft.com/office/drawing/2014/main" id="{9C70F8EA-B1E1-4444-84FA-202385EB6BF1}"/>
              </a:ext>
            </a:extLst>
          </p:cNvPr>
          <p:cNvSpPr>
            <a:spLocks noGrp="1"/>
          </p:cNvSpPr>
          <p:nvPr>
            <p:ph type="pic" sz="quarter" idx="16"/>
          </p:nvPr>
        </p:nvSpPr>
        <p:spPr>
          <a:xfrm>
            <a:off x="4465059" y="697298"/>
            <a:ext cx="3263469" cy="2438399"/>
          </a:xfrm>
          <a:prstGeom prst="round2DiagRect">
            <a:avLst>
              <a:gd name="adj1" fmla="val 0"/>
              <a:gd name="adj2" fmla="val 6784"/>
            </a:avLst>
          </a:prstGeom>
          <a:noFill/>
        </p:spPr>
        <p:txBody>
          <a:bodyPr wrap="square">
            <a:noAutofit/>
          </a:bodyPr>
          <a:lstStyle/>
          <a:p>
            <a:endParaRPr lang="en-US" dirty="0"/>
          </a:p>
        </p:txBody>
      </p:sp>
      <p:sp>
        <p:nvSpPr>
          <p:cNvPr id="19" name="Zástupný text 5">
            <a:extLst>
              <a:ext uri="{FF2B5EF4-FFF2-40B4-BE49-F238E27FC236}">
                <a16:creationId xmlns:a16="http://schemas.microsoft.com/office/drawing/2014/main" id="{E91D3C65-D74F-4B47-886E-A3DEAFFA4C05}"/>
              </a:ext>
            </a:extLst>
          </p:cNvPr>
          <p:cNvSpPr>
            <a:spLocks noGrp="1"/>
          </p:cNvSpPr>
          <p:nvPr>
            <p:ph type="body" sz="quarter" idx="11"/>
          </p:nvPr>
        </p:nvSpPr>
        <p:spPr>
          <a:xfrm>
            <a:off x="1017588" y="3479227"/>
            <a:ext cx="3263468"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0" name="Zástupný text 8">
            <a:extLst>
              <a:ext uri="{FF2B5EF4-FFF2-40B4-BE49-F238E27FC236}">
                <a16:creationId xmlns:a16="http://schemas.microsoft.com/office/drawing/2014/main" id="{42F506EB-F653-4833-9DBC-FFF36F4A8DCB}"/>
              </a:ext>
            </a:extLst>
          </p:cNvPr>
          <p:cNvSpPr>
            <a:spLocks noGrp="1"/>
          </p:cNvSpPr>
          <p:nvPr>
            <p:ph type="body" sz="quarter" idx="12"/>
          </p:nvPr>
        </p:nvSpPr>
        <p:spPr>
          <a:xfrm>
            <a:off x="1017587" y="4085266"/>
            <a:ext cx="3263468" cy="2118326"/>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B1DDB5F5-82B9-4987-A79C-1A564E93B723}"/>
              </a:ext>
            </a:extLst>
          </p:cNvPr>
          <p:cNvSpPr>
            <a:spLocks noGrp="1"/>
          </p:cNvSpPr>
          <p:nvPr>
            <p:ph type="body" sz="quarter" idx="18"/>
          </p:nvPr>
        </p:nvSpPr>
        <p:spPr>
          <a:xfrm>
            <a:off x="4464265" y="3479227"/>
            <a:ext cx="3263468"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2" name="Zástupný text 8">
            <a:extLst>
              <a:ext uri="{FF2B5EF4-FFF2-40B4-BE49-F238E27FC236}">
                <a16:creationId xmlns:a16="http://schemas.microsoft.com/office/drawing/2014/main" id="{19F2D9E3-AC98-4BB3-B6CE-3E81673EA64B}"/>
              </a:ext>
            </a:extLst>
          </p:cNvPr>
          <p:cNvSpPr>
            <a:spLocks noGrp="1"/>
          </p:cNvSpPr>
          <p:nvPr>
            <p:ph type="body" sz="quarter" idx="19"/>
          </p:nvPr>
        </p:nvSpPr>
        <p:spPr>
          <a:xfrm>
            <a:off x="4464264" y="4085266"/>
            <a:ext cx="3263468" cy="2118326"/>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3" name="Zástupný text 5">
            <a:extLst>
              <a:ext uri="{FF2B5EF4-FFF2-40B4-BE49-F238E27FC236}">
                <a16:creationId xmlns:a16="http://schemas.microsoft.com/office/drawing/2014/main" id="{C0A2EC11-C171-42BA-850B-530190F36EE4}"/>
              </a:ext>
            </a:extLst>
          </p:cNvPr>
          <p:cNvSpPr>
            <a:spLocks noGrp="1"/>
          </p:cNvSpPr>
          <p:nvPr>
            <p:ph type="body" sz="quarter" idx="20"/>
          </p:nvPr>
        </p:nvSpPr>
        <p:spPr>
          <a:xfrm>
            <a:off x="7910945" y="3479227"/>
            <a:ext cx="3263468"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4" name="Zástupný text 8">
            <a:extLst>
              <a:ext uri="{FF2B5EF4-FFF2-40B4-BE49-F238E27FC236}">
                <a16:creationId xmlns:a16="http://schemas.microsoft.com/office/drawing/2014/main" id="{47944A84-EEDA-4E8A-9B36-A78C36847C64}"/>
              </a:ext>
            </a:extLst>
          </p:cNvPr>
          <p:cNvSpPr>
            <a:spLocks noGrp="1"/>
          </p:cNvSpPr>
          <p:nvPr>
            <p:ph type="body" sz="quarter" idx="21"/>
          </p:nvPr>
        </p:nvSpPr>
        <p:spPr>
          <a:xfrm>
            <a:off x="7910944" y="4085266"/>
            <a:ext cx="3263468" cy="2118326"/>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Picture Placeholder 7">
            <a:extLst>
              <a:ext uri="{FF2B5EF4-FFF2-40B4-BE49-F238E27FC236}">
                <a16:creationId xmlns:a16="http://schemas.microsoft.com/office/drawing/2014/main" id="{66EAA46E-364B-4536-8C85-2CB145D8DE09}"/>
              </a:ext>
            </a:extLst>
          </p:cNvPr>
          <p:cNvSpPr>
            <a:spLocks noGrp="1"/>
          </p:cNvSpPr>
          <p:nvPr>
            <p:ph type="pic" sz="quarter" idx="22"/>
          </p:nvPr>
        </p:nvSpPr>
        <p:spPr>
          <a:xfrm>
            <a:off x="7910943" y="697297"/>
            <a:ext cx="3263469" cy="2438399"/>
          </a:xfrm>
          <a:prstGeom prst="round2DiagRect">
            <a:avLst>
              <a:gd name="adj1" fmla="val 0"/>
              <a:gd name="adj2" fmla="val 6784"/>
            </a:avLst>
          </a:prstGeom>
          <a:noFill/>
        </p:spPr>
        <p:txBody>
          <a:bodyPr wrap="square">
            <a:noAutofit/>
          </a:bodyPr>
          <a:lstStyle/>
          <a:p>
            <a:endParaRPr lang="en-US" dirty="0"/>
          </a:p>
        </p:txBody>
      </p:sp>
    </p:spTree>
    <p:extLst>
      <p:ext uri="{BB962C8B-B14F-4D97-AF65-F5344CB8AC3E}">
        <p14:creationId xmlns:p14="http://schemas.microsoft.com/office/powerpoint/2010/main" val="1965925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Text + 3 Images + 3 Comments">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4CD11917-E968-4843-B6B4-E7A943A7DD86}"/>
              </a:ext>
            </a:extLst>
          </p:cNvPr>
          <p:cNvSpPr>
            <a:spLocks noGrp="1"/>
          </p:cNvSpPr>
          <p:nvPr>
            <p:ph type="pic" sz="quarter" idx="16"/>
          </p:nvPr>
        </p:nvSpPr>
        <p:spPr>
          <a:xfrm>
            <a:off x="1025526" y="2606727"/>
            <a:ext cx="3258562" cy="2004873"/>
          </a:xfrm>
          <a:prstGeom prst="round2DiagRect">
            <a:avLst>
              <a:gd name="adj1" fmla="val 0"/>
              <a:gd name="adj2" fmla="val 7364"/>
            </a:avLst>
          </a:prstGeom>
          <a:noFill/>
        </p:spPr>
        <p:txBody>
          <a:bodyPr wrap="square">
            <a:noAutofit/>
          </a:bodyPr>
          <a:lstStyle/>
          <a:p>
            <a:endParaRPr lang="en-US" dirty="0"/>
          </a:p>
        </p:txBody>
      </p:sp>
      <p:sp>
        <p:nvSpPr>
          <p:cNvPr id="17" name="Freeform 8">
            <a:extLst>
              <a:ext uri="{FF2B5EF4-FFF2-40B4-BE49-F238E27FC236}">
                <a16:creationId xmlns:a16="http://schemas.microsoft.com/office/drawing/2014/main" id="{F9843407-D11C-4198-9EEE-6C107B6C6D10}"/>
              </a:ext>
            </a:extLst>
          </p:cNvPr>
          <p:cNvSpPr>
            <a:spLocks noGrp="1"/>
          </p:cNvSpPr>
          <p:nvPr>
            <p:ph type="pic" sz="quarter" idx="17"/>
          </p:nvPr>
        </p:nvSpPr>
        <p:spPr>
          <a:xfrm>
            <a:off x="4470689" y="2606726"/>
            <a:ext cx="3258562" cy="2004873"/>
          </a:xfrm>
          <a:prstGeom prst="round2DiagRect">
            <a:avLst>
              <a:gd name="adj1" fmla="val 0"/>
              <a:gd name="adj2" fmla="val 7364"/>
            </a:avLst>
          </a:prstGeom>
          <a:noFill/>
        </p:spPr>
        <p:txBody>
          <a:bodyPr wrap="square">
            <a:noAutofit/>
          </a:bodyPr>
          <a:lstStyle/>
          <a:p>
            <a:endParaRPr lang="en-US"/>
          </a:p>
        </p:txBody>
      </p:sp>
      <p:sp>
        <p:nvSpPr>
          <p:cNvPr id="18" name="Freeform 8">
            <a:extLst>
              <a:ext uri="{FF2B5EF4-FFF2-40B4-BE49-F238E27FC236}">
                <a16:creationId xmlns:a16="http://schemas.microsoft.com/office/drawing/2014/main" id="{2100FC7D-E1F4-41EF-BE34-7DCF331B9029}"/>
              </a:ext>
            </a:extLst>
          </p:cNvPr>
          <p:cNvSpPr>
            <a:spLocks noGrp="1"/>
          </p:cNvSpPr>
          <p:nvPr>
            <p:ph type="pic" sz="quarter" idx="18"/>
          </p:nvPr>
        </p:nvSpPr>
        <p:spPr>
          <a:xfrm>
            <a:off x="7907912" y="2606725"/>
            <a:ext cx="3258562" cy="2004873"/>
          </a:xfrm>
          <a:prstGeom prst="round2DiagRect">
            <a:avLst>
              <a:gd name="adj1" fmla="val 0"/>
              <a:gd name="adj2" fmla="val 7364"/>
            </a:avLst>
          </a:prstGeom>
          <a:noFill/>
        </p:spPr>
        <p:txBody>
          <a:bodyPr wrap="square">
            <a:noAutofit/>
          </a:bodyPr>
          <a:lstStyle/>
          <a:p>
            <a:endParaRPr lang="en-US"/>
          </a:p>
        </p:txBody>
      </p:sp>
      <p:sp>
        <p:nvSpPr>
          <p:cNvPr id="9" name="Zástupný text 5">
            <a:extLst>
              <a:ext uri="{FF2B5EF4-FFF2-40B4-BE49-F238E27FC236}">
                <a16:creationId xmlns:a16="http://schemas.microsoft.com/office/drawing/2014/main" id="{819C97B2-C5E3-4276-A700-B7C1188833BD}"/>
              </a:ext>
            </a:extLst>
          </p:cNvPr>
          <p:cNvSpPr>
            <a:spLocks noGrp="1"/>
          </p:cNvSpPr>
          <p:nvPr>
            <p:ph type="body" sz="quarter" idx="11"/>
          </p:nvPr>
        </p:nvSpPr>
        <p:spPr>
          <a:xfrm>
            <a:off x="1025526" y="885701"/>
            <a:ext cx="10140948" cy="1588127"/>
          </a:xfrm>
        </p:spPr>
        <p:txBody>
          <a:bodyPr>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4" name="Zástupný text 8">
            <a:extLst>
              <a:ext uri="{FF2B5EF4-FFF2-40B4-BE49-F238E27FC236}">
                <a16:creationId xmlns:a16="http://schemas.microsoft.com/office/drawing/2014/main" id="{A24509AC-3298-462D-BE33-849F4492BAB5}"/>
              </a:ext>
            </a:extLst>
          </p:cNvPr>
          <p:cNvSpPr>
            <a:spLocks noGrp="1"/>
          </p:cNvSpPr>
          <p:nvPr>
            <p:ph type="body" sz="quarter" idx="12"/>
          </p:nvPr>
        </p:nvSpPr>
        <p:spPr>
          <a:xfrm>
            <a:off x="1017587"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Zástupný text 8">
            <a:extLst>
              <a:ext uri="{FF2B5EF4-FFF2-40B4-BE49-F238E27FC236}">
                <a16:creationId xmlns:a16="http://schemas.microsoft.com/office/drawing/2014/main" id="{021681EB-9D73-48BF-BEE2-56F9697D6B45}"/>
              </a:ext>
            </a:extLst>
          </p:cNvPr>
          <p:cNvSpPr>
            <a:spLocks noGrp="1"/>
          </p:cNvSpPr>
          <p:nvPr>
            <p:ph type="body" sz="quarter" idx="19"/>
          </p:nvPr>
        </p:nvSpPr>
        <p:spPr>
          <a:xfrm>
            <a:off x="4464264"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8">
            <a:extLst>
              <a:ext uri="{FF2B5EF4-FFF2-40B4-BE49-F238E27FC236}">
                <a16:creationId xmlns:a16="http://schemas.microsoft.com/office/drawing/2014/main" id="{85614EBB-A678-4595-B79F-14102DA8B70D}"/>
              </a:ext>
            </a:extLst>
          </p:cNvPr>
          <p:cNvSpPr>
            <a:spLocks noGrp="1"/>
          </p:cNvSpPr>
          <p:nvPr>
            <p:ph type="body" sz="quarter" idx="21"/>
          </p:nvPr>
        </p:nvSpPr>
        <p:spPr>
          <a:xfrm>
            <a:off x="7910944"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554972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ig Text + 3 values + 3 Comments">
    <p:spTree>
      <p:nvGrpSpPr>
        <p:cNvPr id="1" name=""/>
        <p:cNvGrpSpPr/>
        <p:nvPr/>
      </p:nvGrpSpPr>
      <p:grpSpPr>
        <a:xfrm>
          <a:off x="0" y="0"/>
          <a:ext cx="0" cy="0"/>
          <a:chOff x="0" y="0"/>
          <a:chExt cx="0" cy="0"/>
        </a:xfrm>
      </p:grpSpPr>
      <p:sp>
        <p:nvSpPr>
          <p:cNvPr id="9" name="Zástupný text 5">
            <a:extLst>
              <a:ext uri="{FF2B5EF4-FFF2-40B4-BE49-F238E27FC236}">
                <a16:creationId xmlns:a16="http://schemas.microsoft.com/office/drawing/2014/main" id="{819C97B2-C5E3-4276-A700-B7C1188833BD}"/>
              </a:ext>
            </a:extLst>
          </p:cNvPr>
          <p:cNvSpPr>
            <a:spLocks noGrp="1"/>
          </p:cNvSpPr>
          <p:nvPr>
            <p:ph type="body" sz="quarter" idx="11"/>
          </p:nvPr>
        </p:nvSpPr>
        <p:spPr>
          <a:xfrm>
            <a:off x="1025526" y="885701"/>
            <a:ext cx="10140948" cy="1588127"/>
          </a:xfrm>
        </p:spPr>
        <p:txBody>
          <a:bodyPr>
            <a:noAutofit/>
          </a:bodyPr>
          <a:lstStyle>
            <a:lvl1pPr algn="l">
              <a:defRPr sz="4000" b="1">
                <a:solidFill>
                  <a:schemeClr val="tx2"/>
                </a:solidFill>
                <a:latin typeface="+mj-lt"/>
              </a:defRPr>
            </a:lvl1pPr>
          </a:lstStyle>
          <a:p>
            <a:pPr lvl="0"/>
            <a:r>
              <a:rPr lang="cs-CZ" dirty="0"/>
              <a:t>Po kliknutí můžete upravovat styly textu v předloze</a:t>
            </a:r>
          </a:p>
        </p:txBody>
      </p:sp>
      <p:sp>
        <p:nvSpPr>
          <p:cNvPr id="14" name="Zástupný text 8">
            <a:extLst>
              <a:ext uri="{FF2B5EF4-FFF2-40B4-BE49-F238E27FC236}">
                <a16:creationId xmlns:a16="http://schemas.microsoft.com/office/drawing/2014/main" id="{A24509AC-3298-462D-BE33-849F4492BAB5}"/>
              </a:ext>
            </a:extLst>
          </p:cNvPr>
          <p:cNvSpPr>
            <a:spLocks noGrp="1"/>
          </p:cNvSpPr>
          <p:nvPr>
            <p:ph type="body" sz="quarter" idx="12"/>
          </p:nvPr>
        </p:nvSpPr>
        <p:spPr>
          <a:xfrm>
            <a:off x="1017587"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5" name="Zástupný text 8">
            <a:extLst>
              <a:ext uri="{FF2B5EF4-FFF2-40B4-BE49-F238E27FC236}">
                <a16:creationId xmlns:a16="http://schemas.microsoft.com/office/drawing/2014/main" id="{021681EB-9D73-48BF-BEE2-56F9697D6B45}"/>
              </a:ext>
            </a:extLst>
          </p:cNvPr>
          <p:cNvSpPr>
            <a:spLocks noGrp="1"/>
          </p:cNvSpPr>
          <p:nvPr>
            <p:ph type="body" sz="quarter" idx="19"/>
          </p:nvPr>
        </p:nvSpPr>
        <p:spPr>
          <a:xfrm>
            <a:off x="4464264"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9" name="Zástupný text 8">
            <a:extLst>
              <a:ext uri="{FF2B5EF4-FFF2-40B4-BE49-F238E27FC236}">
                <a16:creationId xmlns:a16="http://schemas.microsoft.com/office/drawing/2014/main" id="{85614EBB-A678-4595-B79F-14102DA8B70D}"/>
              </a:ext>
            </a:extLst>
          </p:cNvPr>
          <p:cNvSpPr>
            <a:spLocks noGrp="1"/>
          </p:cNvSpPr>
          <p:nvPr>
            <p:ph type="body" sz="quarter" idx="21"/>
          </p:nvPr>
        </p:nvSpPr>
        <p:spPr>
          <a:xfrm>
            <a:off x="7910944" y="4771166"/>
            <a:ext cx="3263468" cy="1401034"/>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4" name="Zástupný text 3">
            <a:extLst>
              <a:ext uri="{FF2B5EF4-FFF2-40B4-BE49-F238E27FC236}">
                <a16:creationId xmlns:a16="http://schemas.microsoft.com/office/drawing/2014/main" id="{9FC90E2E-9EC8-439D-B52D-A83307200806}"/>
              </a:ext>
            </a:extLst>
          </p:cNvPr>
          <p:cNvSpPr>
            <a:spLocks noGrp="1"/>
          </p:cNvSpPr>
          <p:nvPr>
            <p:ph type="body" sz="quarter" idx="22"/>
          </p:nvPr>
        </p:nvSpPr>
        <p:spPr>
          <a:xfrm>
            <a:off x="1025525" y="2606675"/>
            <a:ext cx="3255963" cy="2005013"/>
          </a:xfrm>
        </p:spPr>
        <p:txBody>
          <a:bodyPr anchor="ctr">
            <a:normAutofit/>
          </a:bodyPr>
          <a:lstStyle>
            <a:lvl1pPr algn="ctr">
              <a:defRPr sz="4000" b="1">
                <a:solidFill>
                  <a:schemeClr val="bg1"/>
                </a:solidFill>
              </a:defRPr>
            </a:lvl1pPr>
          </a:lstStyle>
          <a:p>
            <a:pPr lvl="0"/>
            <a:endParaRPr lang="cs-CZ" dirty="0"/>
          </a:p>
        </p:txBody>
      </p:sp>
      <p:sp>
        <p:nvSpPr>
          <p:cNvPr id="25" name="Zástupný text 3">
            <a:extLst>
              <a:ext uri="{FF2B5EF4-FFF2-40B4-BE49-F238E27FC236}">
                <a16:creationId xmlns:a16="http://schemas.microsoft.com/office/drawing/2014/main" id="{B52D92B4-79A7-401C-A69F-06FBE2DA0680}"/>
              </a:ext>
            </a:extLst>
          </p:cNvPr>
          <p:cNvSpPr>
            <a:spLocks noGrp="1"/>
          </p:cNvSpPr>
          <p:nvPr>
            <p:ph type="body" sz="quarter" idx="23"/>
          </p:nvPr>
        </p:nvSpPr>
        <p:spPr>
          <a:xfrm>
            <a:off x="4478195" y="2606582"/>
            <a:ext cx="3255963" cy="2005013"/>
          </a:xfrm>
        </p:spPr>
        <p:txBody>
          <a:bodyPr anchor="ctr">
            <a:normAutofit/>
          </a:bodyPr>
          <a:lstStyle>
            <a:lvl1pPr algn="ctr">
              <a:defRPr sz="4000" b="1">
                <a:solidFill>
                  <a:schemeClr val="bg1"/>
                </a:solidFill>
              </a:defRPr>
            </a:lvl1pPr>
          </a:lstStyle>
          <a:p>
            <a:pPr lvl="0"/>
            <a:endParaRPr lang="cs-CZ" dirty="0"/>
          </a:p>
        </p:txBody>
      </p:sp>
      <p:sp>
        <p:nvSpPr>
          <p:cNvPr id="26" name="Zástupný text 3">
            <a:extLst>
              <a:ext uri="{FF2B5EF4-FFF2-40B4-BE49-F238E27FC236}">
                <a16:creationId xmlns:a16="http://schemas.microsoft.com/office/drawing/2014/main" id="{E5429546-6080-4BE8-B6EA-3AE5988EC750}"/>
              </a:ext>
            </a:extLst>
          </p:cNvPr>
          <p:cNvSpPr>
            <a:spLocks noGrp="1"/>
          </p:cNvSpPr>
          <p:nvPr>
            <p:ph type="body" sz="quarter" idx="24"/>
          </p:nvPr>
        </p:nvSpPr>
        <p:spPr>
          <a:xfrm>
            <a:off x="7903005" y="2606581"/>
            <a:ext cx="3255963" cy="2005013"/>
          </a:xfrm>
        </p:spPr>
        <p:txBody>
          <a:bodyPr anchor="ctr">
            <a:normAutofit/>
          </a:bodyPr>
          <a:lstStyle>
            <a:lvl1pPr algn="ctr">
              <a:defRPr sz="4000" b="1">
                <a:solidFill>
                  <a:schemeClr val="bg1"/>
                </a:solidFill>
              </a:defRPr>
            </a:lvl1pPr>
          </a:lstStyle>
          <a:p>
            <a:pPr lvl="0"/>
            <a:endParaRPr lang="cs-CZ" dirty="0"/>
          </a:p>
        </p:txBody>
      </p:sp>
    </p:spTree>
    <p:extLst>
      <p:ext uri="{BB962C8B-B14F-4D97-AF65-F5344CB8AC3E}">
        <p14:creationId xmlns:p14="http://schemas.microsoft.com/office/powerpoint/2010/main" val="1990131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 Paragraphs + 2 Images">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3E550EA-BF64-463F-9D78-8DF32AA5E9BD}"/>
              </a:ext>
            </a:extLst>
          </p:cNvPr>
          <p:cNvSpPr>
            <a:spLocks noGrp="1"/>
          </p:cNvSpPr>
          <p:nvPr>
            <p:ph type="pic" sz="quarter" idx="14"/>
          </p:nvPr>
        </p:nvSpPr>
        <p:spPr>
          <a:xfrm>
            <a:off x="6096000" y="840205"/>
            <a:ext cx="5078413" cy="2508896"/>
          </a:xfrm>
          <a:prstGeom prst="round2DiagRect">
            <a:avLst>
              <a:gd name="adj1" fmla="val 0"/>
              <a:gd name="adj2" fmla="val 5945"/>
            </a:avLst>
          </a:prstGeom>
          <a:noFill/>
        </p:spPr>
        <p:txBody>
          <a:bodyPr wrap="square">
            <a:noAutofit/>
          </a:bodyPr>
          <a:lstStyle/>
          <a:p>
            <a:endParaRPr lang="en-US" dirty="0"/>
          </a:p>
        </p:txBody>
      </p:sp>
      <p:sp>
        <p:nvSpPr>
          <p:cNvPr id="7" name="Picture Placeholder 7">
            <a:extLst>
              <a:ext uri="{FF2B5EF4-FFF2-40B4-BE49-F238E27FC236}">
                <a16:creationId xmlns:a16="http://schemas.microsoft.com/office/drawing/2014/main" id="{78B4401A-4AE3-4C69-A486-FF4129F5A204}"/>
              </a:ext>
            </a:extLst>
          </p:cNvPr>
          <p:cNvSpPr>
            <a:spLocks noGrp="1"/>
          </p:cNvSpPr>
          <p:nvPr>
            <p:ph type="pic" sz="quarter" idx="15"/>
          </p:nvPr>
        </p:nvSpPr>
        <p:spPr>
          <a:xfrm>
            <a:off x="6096000" y="3509280"/>
            <a:ext cx="5078413" cy="2508896"/>
          </a:xfrm>
          <a:prstGeom prst="round2DiagRect">
            <a:avLst>
              <a:gd name="adj1" fmla="val 6075"/>
              <a:gd name="adj2" fmla="val 0"/>
            </a:avLst>
          </a:prstGeom>
          <a:noFill/>
        </p:spPr>
        <p:txBody>
          <a:bodyPr wrap="square">
            <a:noAutofit/>
          </a:bodyPr>
          <a:lstStyle/>
          <a:p>
            <a:endParaRPr lang="en-US" dirty="0"/>
          </a:p>
        </p:txBody>
      </p:sp>
      <p:sp>
        <p:nvSpPr>
          <p:cNvPr id="14" name="Zástupný text 5">
            <a:extLst>
              <a:ext uri="{FF2B5EF4-FFF2-40B4-BE49-F238E27FC236}">
                <a16:creationId xmlns:a16="http://schemas.microsoft.com/office/drawing/2014/main" id="{1AA79564-4861-460B-8350-6D4F70DD9FFF}"/>
              </a:ext>
            </a:extLst>
          </p:cNvPr>
          <p:cNvSpPr>
            <a:spLocks noGrp="1"/>
          </p:cNvSpPr>
          <p:nvPr>
            <p:ph type="body" sz="quarter" idx="11"/>
          </p:nvPr>
        </p:nvSpPr>
        <p:spPr>
          <a:xfrm>
            <a:off x="1809751" y="1163192"/>
            <a:ext cx="3598445"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5" name="Zástupný text 8">
            <a:extLst>
              <a:ext uri="{FF2B5EF4-FFF2-40B4-BE49-F238E27FC236}">
                <a16:creationId xmlns:a16="http://schemas.microsoft.com/office/drawing/2014/main" id="{07F978A3-206A-4FD7-8D0B-85D70E34146C}"/>
              </a:ext>
            </a:extLst>
          </p:cNvPr>
          <p:cNvSpPr>
            <a:spLocks noGrp="1"/>
          </p:cNvSpPr>
          <p:nvPr>
            <p:ph type="body" sz="quarter" idx="12"/>
          </p:nvPr>
        </p:nvSpPr>
        <p:spPr>
          <a:xfrm>
            <a:off x="1809750" y="1769231"/>
            <a:ext cx="3598445"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18" name="Zástupný text 5">
            <a:extLst>
              <a:ext uri="{FF2B5EF4-FFF2-40B4-BE49-F238E27FC236}">
                <a16:creationId xmlns:a16="http://schemas.microsoft.com/office/drawing/2014/main" id="{259EB573-3933-49E8-A5D5-96B37E7EB44C}"/>
              </a:ext>
            </a:extLst>
          </p:cNvPr>
          <p:cNvSpPr>
            <a:spLocks noGrp="1"/>
          </p:cNvSpPr>
          <p:nvPr>
            <p:ph type="body" sz="quarter" idx="16"/>
          </p:nvPr>
        </p:nvSpPr>
        <p:spPr>
          <a:xfrm>
            <a:off x="1809749" y="3988384"/>
            <a:ext cx="3598445"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8B212D7F-CF94-4A82-9AB4-098C44F497B3}"/>
              </a:ext>
            </a:extLst>
          </p:cNvPr>
          <p:cNvSpPr>
            <a:spLocks noGrp="1"/>
          </p:cNvSpPr>
          <p:nvPr>
            <p:ph type="body" sz="quarter" idx="17"/>
          </p:nvPr>
        </p:nvSpPr>
        <p:spPr>
          <a:xfrm>
            <a:off x="1809748" y="4594423"/>
            <a:ext cx="3598445" cy="95885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Rectangle 11">
            <a:extLst>
              <a:ext uri="{FF2B5EF4-FFF2-40B4-BE49-F238E27FC236}">
                <a16:creationId xmlns:a16="http://schemas.microsoft.com/office/drawing/2014/main" id="{92800AFC-A2B8-4675-B790-BD8B29ACD27C}"/>
              </a:ext>
            </a:extLst>
          </p:cNvPr>
          <p:cNvSpPr/>
          <p:nvPr userDrawn="1"/>
        </p:nvSpPr>
        <p:spPr>
          <a:xfrm>
            <a:off x="0" y="0"/>
            <a:ext cx="10191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2086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2 Images + 2 Paragraphs">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D1DFF15F-282C-4740-9C63-9C323BF796F1}"/>
              </a:ext>
            </a:extLst>
          </p:cNvPr>
          <p:cNvSpPr>
            <a:spLocks noGrp="1"/>
          </p:cNvSpPr>
          <p:nvPr>
            <p:ph type="pic" sz="quarter" idx="14"/>
          </p:nvPr>
        </p:nvSpPr>
        <p:spPr>
          <a:xfrm>
            <a:off x="1019177" y="4521201"/>
            <a:ext cx="4062411" cy="2336799"/>
          </a:xfrm>
          <a:prstGeom prst="round2SameRect">
            <a:avLst>
              <a:gd name="adj1" fmla="val 6386"/>
              <a:gd name="adj2" fmla="val 0"/>
            </a:avLst>
          </a:prstGeom>
          <a:noFill/>
        </p:spPr>
        <p:txBody>
          <a:bodyPr wrap="square">
            <a:noAutofit/>
          </a:bodyPr>
          <a:lstStyle/>
          <a:p>
            <a:endParaRPr lang="en-US" dirty="0"/>
          </a:p>
        </p:txBody>
      </p:sp>
      <p:sp>
        <p:nvSpPr>
          <p:cNvPr id="10" name="Picture Placeholder 7">
            <a:extLst>
              <a:ext uri="{FF2B5EF4-FFF2-40B4-BE49-F238E27FC236}">
                <a16:creationId xmlns:a16="http://schemas.microsoft.com/office/drawing/2014/main" id="{53A9D1AC-2CDB-474E-A237-0CB30F0269B4}"/>
              </a:ext>
            </a:extLst>
          </p:cNvPr>
          <p:cNvSpPr>
            <a:spLocks noGrp="1"/>
          </p:cNvSpPr>
          <p:nvPr>
            <p:ph type="pic" sz="quarter" idx="12"/>
          </p:nvPr>
        </p:nvSpPr>
        <p:spPr>
          <a:xfrm>
            <a:off x="6102014" y="994870"/>
            <a:ext cx="5072400" cy="3121200"/>
          </a:xfrm>
          <a:prstGeom prst="round2DiagRect">
            <a:avLst>
              <a:gd name="adj1" fmla="val 0"/>
              <a:gd name="adj2" fmla="val 4674"/>
            </a:avLst>
          </a:prstGeom>
          <a:noFill/>
        </p:spPr>
        <p:txBody>
          <a:bodyPr wrap="square">
            <a:noAutofit/>
          </a:bodyPr>
          <a:lstStyle/>
          <a:p>
            <a:endParaRPr lang="en-US" dirty="0"/>
          </a:p>
        </p:txBody>
      </p:sp>
      <p:sp>
        <p:nvSpPr>
          <p:cNvPr id="13" name="Zástupný text 5">
            <a:extLst>
              <a:ext uri="{FF2B5EF4-FFF2-40B4-BE49-F238E27FC236}">
                <a16:creationId xmlns:a16="http://schemas.microsoft.com/office/drawing/2014/main" id="{E244D7A5-90D8-499C-BE40-CDF504962FA5}"/>
              </a:ext>
            </a:extLst>
          </p:cNvPr>
          <p:cNvSpPr>
            <a:spLocks noGrp="1"/>
          </p:cNvSpPr>
          <p:nvPr>
            <p:ph type="body" sz="quarter" idx="11"/>
          </p:nvPr>
        </p:nvSpPr>
        <p:spPr>
          <a:xfrm>
            <a:off x="6099176" y="4521200"/>
            <a:ext cx="50724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4" name="Zástupný text 8">
            <a:extLst>
              <a:ext uri="{FF2B5EF4-FFF2-40B4-BE49-F238E27FC236}">
                <a16:creationId xmlns:a16="http://schemas.microsoft.com/office/drawing/2014/main" id="{29964C33-4AB1-4976-8AAA-3244BA9F4468}"/>
              </a:ext>
            </a:extLst>
          </p:cNvPr>
          <p:cNvSpPr>
            <a:spLocks noGrp="1"/>
          </p:cNvSpPr>
          <p:nvPr>
            <p:ph type="body" sz="quarter" idx="15"/>
          </p:nvPr>
        </p:nvSpPr>
        <p:spPr>
          <a:xfrm>
            <a:off x="6099174" y="5127239"/>
            <a:ext cx="5072399" cy="137392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8">
            <a:extLst>
              <a:ext uri="{FF2B5EF4-FFF2-40B4-BE49-F238E27FC236}">
                <a16:creationId xmlns:a16="http://schemas.microsoft.com/office/drawing/2014/main" id="{D9C5F6A8-9706-427B-AA37-6C2DAE613CCD}"/>
              </a:ext>
            </a:extLst>
          </p:cNvPr>
          <p:cNvSpPr>
            <a:spLocks noGrp="1"/>
          </p:cNvSpPr>
          <p:nvPr>
            <p:ph type="body" sz="quarter" idx="16"/>
          </p:nvPr>
        </p:nvSpPr>
        <p:spPr>
          <a:xfrm>
            <a:off x="1026775" y="2369010"/>
            <a:ext cx="4054813" cy="1747060"/>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5">
            <a:extLst>
              <a:ext uri="{FF2B5EF4-FFF2-40B4-BE49-F238E27FC236}">
                <a16:creationId xmlns:a16="http://schemas.microsoft.com/office/drawing/2014/main" id="{3EDDA4C3-C0A9-4177-93A5-609A7128DB10}"/>
              </a:ext>
            </a:extLst>
          </p:cNvPr>
          <p:cNvSpPr>
            <a:spLocks noGrp="1"/>
          </p:cNvSpPr>
          <p:nvPr>
            <p:ph type="body" sz="quarter" idx="17"/>
          </p:nvPr>
        </p:nvSpPr>
        <p:spPr>
          <a:xfrm>
            <a:off x="1026775" y="906624"/>
            <a:ext cx="4054813" cy="1060364"/>
          </a:xfrm>
        </p:spPr>
        <p:txBody>
          <a:bodyPr anchor="b">
            <a:noAutofit/>
          </a:bodyPr>
          <a:lstStyle>
            <a:lvl1pPr algn="l">
              <a:defRPr sz="4000" b="1">
                <a:solidFill>
                  <a:schemeClr val="tx2"/>
                </a:solidFill>
                <a:latin typeface="+mj-lt"/>
              </a:defRPr>
            </a:lvl1pPr>
          </a:lstStyle>
          <a:p>
            <a:pPr lvl="0"/>
            <a:r>
              <a:rPr lang="cs-CZ" dirty="0"/>
              <a:t>Po kliknutí můžete upravovat styly textu v předloze</a:t>
            </a:r>
          </a:p>
        </p:txBody>
      </p:sp>
    </p:spTree>
    <p:extLst>
      <p:ext uri="{BB962C8B-B14F-4D97-AF65-F5344CB8AC3E}">
        <p14:creationId xmlns:p14="http://schemas.microsoft.com/office/powerpoint/2010/main" val="36416757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Paragraphs + 2 Images Crossed">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58919865-C388-4F61-A357-2E261120240B}"/>
              </a:ext>
            </a:extLst>
          </p:cNvPr>
          <p:cNvSpPr>
            <a:spLocks noGrp="1"/>
          </p:cNvSpPr>
          <p:nvPr>
            <p:ph type="pic" sz="quarter" idx="12"/>
          </p:nvPr>
        </p:nvSpPr>
        <p:spPr>
          <a:xfrm>
            <a:off x="6603998" y="994870"/>
            <a:ext cx="4570415" cy="2443547"/>
          </a:xfrm>
          <a:prstGeom prst="round2DiagRect">
            <a:avLst>
              <a:gd name="adj1" fmla="val 0"/>
              <a:gd name="adj2" fmla="val 6403"/>
            </a:avLst>
          </a:prstGeom>
          <a:noFill/>
        </p:spPr>
        <p:txBody>
          <a:bodyPr wrap="square">
            <a:noAutofit/>
          </a:bodyPr>
          <a:lstStyle/>
          <a:p>
            <a:endParaRPr lang="en-US" dirty="0"/>
          </a:p>
        </p:txBody>
      </p:sp>
      <p:sp>
        <p:nvSpPr>
          <p:cNvPr id="12" name="Picture Placeholder 7">
            <a:extLst>
              <a:ext uri="{FF2B5EF4-FFF2-40B4-BE49-F238E27FC236}">
                <a16:creationId xmlns:a16="http://schemas.microsoft.com/office/drawing/2014/main" id="{4D122677-D6B2-4040-8C7A-C4536E623D32}"/>
              </a:ext>
            </a:extLst>
          </p:cNvPr>
          <p:cNvSpPr>
            <a:spLocks noGrp="1"/>
          </p:cNvSpPr>
          <p:nvPr>
            <p:ph type="pic" sz="quarter" idx="14"/>
          </p:nvPr>
        </p:nvSpPr>
        <p:spPr>
          <a:xfrm>
            <a:off x="1019177" y="3708961"/>
            <a:ext cx="4572002" cy="3149039"/>
          </a:xfrm>
          <a:prstGeom prst="round2SameRect">
            <a:avLst>
              <a:gd name="adj1" fmla="val 5778"/>
              <a:gd name="adj2" fmla="val 0"/>
            </a:avLst>
          </a:prstGeom>
          <a:noFill/>
        </p:spPr>
        <p:txBody>
          <a:bodyPr wrap="square">
            <a:noAutofit/>
          </a:bodyPr>
          <a:lstStyle/>
          <a:p>
            <a:endParaRPr lang="en-US" dirty="0"/>
          </a:p>
        </p:txBody>
      </p:sp>
      <p:sp>
        <p:nvSpPr>
          <p:cNvPr id="14" name="Zástupný text 5">
            <a:extLst>
              <a:ext uri="{FF2B5EF4-FFF2-40B4-BE49-F238E27FC236}">
                <a16:creationId xmlns:a16="http://schemas.microsoft.com/office/drawing/2014/main" id="{CF16FF0C-5498-45F7-BCFC-40AD66A43466}"/>
              </a:ext>
            </a:extLst>
          </p:cNvPr>
          <p:cNvSpPr>
            <a:spLocks noGrp="1"/>
          </p:cNvSpPr>
          <p:nvPr>
            <p:ph type="body" sz="quarter" idx="11"/>
          </p:nvPr>
        </p:nvSpPr>
        <p:spPr>
          <a:xfrm>
            <a:off x="6599572" y="4041429"/>
            <a:ext cx="4572003"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8" name="Zástupný text 5">
            <a:extLst>
              <a:ext uri="{FF2B5EF4-FFF2-40B4-BE49-F238E27FC236}">
                <a16:creationId xmlns:a16="http://schemas.microsoft.com/office/drawing/2014/main" id="{620F3A65-E611-47CB-9BA4-5E12A958E64A}"/>
              </a:ext>
            </a:extLst>
          </p:cNvPr>
          <p:cNvSpPr>
            <a:spLocks noGrp="1"/>
          </p:cNvSpPr>
          <p:nvPr>
            <p:ph type="body" sz="quarter" idx="16"/>
          </p:nvPr>
        </p:nvSpPr>
        <p:spPr>
          <a:xfrm>
            <a:off x="1020764" y="1025471"/>
            <a:ext cx="4572003"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5EDCC215-6023-4FE0-9648-926656823C34}"/>
              </a:ext>
            </a:extLst>
          </p:cNvPr>
          <p:cNvSpPr>
            <a:spLocks noGrp="1"/>
          </p:cNvSpPr>
          <p:nvPr>
            <p:ph type="body" sz="quarter" idx="17"/>
          </p:nvPr>
        </p:nvSpPr>
        <p:spPr>
          <a:xfrm>
            <a:off x="1020763" y="1631509"/>
            <a:ext cx="4572002" cy="18069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1" name="Zástupný text 8">
            <a:extLst>
              <a:ext uri="{FF2B5EF4-FFF2-40B4-BE49-F238E27FC236}">
                <a16:creationId xmlns:a16="http://schemas.microsoft.com/office/drawing/2014/main" id="{8C5FD3A6-8A0F-42D8-AFB6-B6A2C78095E9}"/>
              </a:ext>
            </a:extLst>
          </p:cNvPr>
          <p:cNvSpPr>
            <a:spLocks noGrp="1"/>
          </p:cNvSpPr>
          <p:nvPr>
            <p:ph type="body" sz="quarter" idx="15"/>
          </p:nvPr>
        </p:nvSpPr>
        <p:spPr>
          <a:xfrm>
            <a:off x="6599570" y="4647467"/>
            <a:ext cx="4570415" cy="1806908"/>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8090985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Paragraphs + 3 Images">
    <p:spTree>
      <p:nvGrpSpPr>
        <p:cNvPr id="1" name=""/>
        <p:cNvGrpSpPr/>
        <p:nvPr/>
      </p:nvGrpSpPr>
      <p:grpSpPr>
        <a:xfrm>
          <a:off x="0" y="0"/>
          <a:ext cx="0" cy="0"/>
          <a:chOff x="0" y="0"/>
          <a:chExt cx="0" cy="0"/>
        </a:xfrm>
      </p:grpSpPr>
      <p:sp>
        <p:nvSpPr>
          <p:cNvPr id="9" name="Freeform 8"/>
          <p:cNvSpPr>
            <a:spLocks noGrp="1"/>
          </p:cNvSpPr>
          <p:nvPr>
            <p:ph type="pic" sz="quarter" idx="14"/>
          </p:nvPr>
        </p:nvSpPr>
        <p:spPr>
          <a:xfrm>
            <a:off x="4464665" y="3407041"/>
            <a:ext cx="6709750" cy="2250809"/>
          </a:xfrm>
          <a:prstGeom prst="round2SameRect">
            <a:avLst>
              <a:gd name="adj1" fmla="val 6511"/>
              <a:gd name="adj2" fmla="val 0"/>
            </a:avLst>
          </a:prstGeom>
          <a:noFill/>
        </p:spPr>
        <p:txBody>
          <a:bodyPr wrap="square">
            <a:noAutofit/>
          </a:bodyPr>
          <a:lstStyle>
            <a:lvl1pPr>
              <a:defRPr lang="en-US" dirty="0"/>
            </a:lvl1pPr>
          </a:lstStyle>
          <a:p>
            <a:endParaRPr lang="en-US" dirty="0"/>
          </a:p>
        </p:txBody>
      </p:sp>
      <p:sp>
        <p:nvSpPr>
          <p:cNvPr id="10" name="Freeform 7">
            <a:extLst>
              <a:ext uri="{FF2B5EF4-FFF2-40B4-BE49-F238E27FC236}">
                <a16:creationId xmlns:a16="http://schemas.microsoft.com/office/drawing/2014/main" id="{942E7CFE-EAA4-402E-BF89-3FDE06DC4A7F}"/>
              </a:ext>
            </a:extLst>
          </p:cNvPr>
          <p:cNvSpPr>
            <a:spLocks noGrp="1"/>
          </p:cNvSpPr>
          <p:nvPr>
            <p:ph type="pic" sz="quarter" idx="15"/>
          </p:nvPr>
        </p:nvSpPr>
        <p:spPr>
          <a:xfrm>
            <a:off x="4464265" y="781050"/>
            <a:ext cx="3263469" cy="2438400"/>
          </a:xfrm>
          <a:prstGeom prst="round2DiagRect">
            <a:avLst>
              <a:gd name="adj1" fmla="val 0"/>
              <a:gd name="adj2" fmla="val 5859"/>
            </a:avLst>
          </a:prstGeom>
          <a:noFill/>
        </p:spPr>
        <p:txBody>
          <a:bodyPr wrap="square">
            <a:noAutofit/>
          </a:bodyPr>
          <a:lstStyle/>
          <a:p>
            <a:endParaRPr lang="en-US" dirty="0"/>
          </a:p>
        </p:txBody>
      </p:sp>
      <p:sp>
        <p:nvSpPr>
          <p:cNvPr id="14" name="Freeform 7">
            <a:extLst>
              <a:ext uri="{FF2B5EF4-FFF2-40B4-BE49-F238E27FC236}">
                <a16:creationId xmlns:a16="http://schemas.microsoft.com/office/drawing/2014/main" id="{C347DBD4-F00A-4171-9500-CCBF4A5541A1}"/>
              </a:ext>
            </a:extLst>
          </p:cNvPr>
          <p:cNvSpPr>
            <a:spLocks noGrp="1"/>
          </p:cNvSpPr>
          <p:nvPr>
            <p:ph type="pic" sz="quarter" idx="16"/>
          </p:nvPr>
        </p:nvSpPr>
        <p:spPr>
          <a:xfrm>
            <a:off x="7910945" y="781050"/>
            <a:ext cx="3263469" cy="2438400"/>
          </a:xfrm>
          <a:prstGeom prst="round2DiagRect">
            <a:avLst>
              <a:gd name="adj1" fmla="val 5957"/>
              <a:gd name="adj2" fmla="val 0"/>
            </a:avLst>
          </a:prstGeom>
          <a:noFill/>
        </p:spPr>
        <p:txBody>
          <a:bodyPr wrap="square">
            <a:noAutofit/>
          </a:bodyPr>
          <a:lstStyle/>
          <a:p>
            <a:endParaRPr lang="en-US" dirty="0"/>
          </a:p>
        </p:txBody>
      </p:sp>
      <p:sp>
        <p:nvSpPr>
          <p:cNvPr id="18" name="Zástupný text 5">
            <a:extLst>
              <a:ext uri="{FF2B5EF4-FFF2-40B4-BE49-F238E27FC236}">
                <a16:creationId xmlns:a16="http://schemas.microsoft.com/office/drawing/2014/main" id="{229D379C-FAD6-413B-B0AD-294E41B8837D}"/>
              </a:ext>
            </a:extLst>
          </p:cNvPr>
          <p:cNvSpPr>
            <a:spLocks noGrp="1"/>
          </p:cNvSpPr>
          <p:nvPr>
            <p:ph type="body" sz="quarter" idx="17"/>
          </p:nvPr>
        </p:nvSpPr>
        <p:spPr>
          <a:xfrm>
            <a:off x="962024" y="3409950"/>
            <a:ext cx="3124200"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19" name="Zástupný text 8">
            <a:extLst>
              <a:ext uri="{FF2B5EF4-FFF2-40B4-BE49-F238E27FC236}">
                <a16:creationId xmlns:a16="http://schemas.microsoft.com/office/drawing/2014/main" id="{29B5538D-C642-4E54-B9ED-748D78CF6E59}"/>
              </a:ext>
            </a:extLst>
          </p:cNvPr>
          <p:cNvSpPr>
            <a:spLocks noGrp="1"/>
          </p:cNvSpPr>
          <p:nvPr>
            <p:ph type="body" sz="quarter" idx="18"/>
          </p:nvPr>
        </p:nvSpPr>
        <p:spPr>
          <a:xfrm>
            <a:off x="962023" y="4015988"/>
            <a:ext cx="3124200" cy="1641861"/>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
        <p:nvSpPr>
          <p:cNvPr id="20" name="Zástupný text 5">
            <a:extLst>
              <a:ext uri="{FF2B5EF4-FFF2-40B4-BE49-F238E27FC236}">
                <a16:creationId xmlns:a16="http://schemas.microsoft.com/office/drawing/2014/main" id="{A9383129-3DC3-4E92-A969-97349C9F9C23}"/>
              </a:ext>
            </a:extLst>
          </p:cNvPr>
          <p:cNvSpPr>
            <a:spLocks noGrp="1"/>
          </p:cNvSpPr>
          <p:nvPr>
            <p:ph type="body" sz="quarter" idx="11"/>
          </p:nvPr>
        </p:nvSpPr>
        <p:spPr>
          <a:xfrm>
            <a:off x="962025" y="781050"/>
            <a:ext cx="3124199" cy="430564"/>
          </a:xfrm>
        </p:spPr>
        <p:txBody>
          <a:bodyPr>
            <a:noAutofit/>
          </a:bodyPr>
          <a:lstStyle>
            <a:lvl1pPr algn="l">
              <a:defRPr sz="2000" b="1">
                <a:solidFill>
                  <a:schemeClr val="tx2"/>
                </a:solidFill>
                <a:latin typeface="+mj-lt"/>
              </a:defRPr>
            </a:lvl1pPr>
          </a:lstStyle>
          <a:p>
            <a:pPr lvl="0"/>
            <a:r>
              <a:rPr lang="cs-CZ" dirty="0"/>
              <a:t>Po kliknutí můžete upravovat styly textu v předloze</a:t>
            </a:r>
          </a:p>
        </p:txBody>
      </p:sp>
      <p:sp>
        <p:nvSpPr>
          <p:cNvPr id="21" name="Zástupný text 8">
            <a:extLst>
              <a:ext uri="{FF2B5EF4-FFF2-40B4-BE49-F238E27FC236}">
                <a16:creationId xmlns:a16="http://schemas.microsoft.com/office/drawing/2014/main" id="{B63452E8-DCAA-4062-AD3F-78368CEAF1DC}"/>
              </a:ext>
            </a:extLst>
          </p:cNvPr>
          <p:cNvSpPr>
            <a:spLocks noGrp="1"/>
          </p:cNvSpPr>
          <p:nvPr>
            <p:ph type="body" sz="quarter" idx="12"/>
          </p:nvPr>
        </p:nvSpPr>
        <p:spPr>
          <a:xfrm>
            <a:off x="962024" y="1387088"/>
            <a:ext cx="3124199" cy="1832361"/>
          </a:xfrm>
        </p:spPr>
        <p:txBody>
          <a:bodyPr>
            <a:noAutofit/>
          </a:bodyPr>
          <a:lstStyle>
            <a:lvl1pPr marL="0" marR="0" indent="0" algn="l" defTabSz="914400" rtl="0" eaLnBrk="1" fontAlgn="auto" latinLnBrk="0" hangingPunct="1">
              <a:lnSpc>
                <a:spcPct val="50000"/>
              </a:lnSpc>
              <a:spcBef>
                <a:spcPts val="1000"/>
              </a:spcBef>
              <a:spcAft>
                <a:spcPts val="0"/>
              </a:spcAft>
              <a:buClrTx/>
              <a:buSzTx/>
              <a:buFont typeface="Arial" panose="020B0604020202020204" pitchFamily="34" charset="0"/>
              <a:buNone/>
              <a:tabLst/>
              <a:defRPr sz="1400">
                <a:solidFill>
                  <a:schemeClr val="tx2"/>
                </a:solidFill>
              </a:defRPr>
            </a:lvl1pPr>
          </a:lstStyle>
          <a:p>
            <a:pPr lvl="0"/>
            <a:endParaRPr lang="cs-CZ" dirty="0"/>
          </a:p>
        </p:txBody>
      </p:sp>
    </p:spTree>
    <p:extLst>
      <p:ext uri="{BB962C8B-B14F-4D97-AF65-F5344CB8AC3E}">
        <p14:creationId xmlns:p14="http://schemas.microsoft.com/office/powerpoint/2010/main" val="258554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theme" Target="../theme/theme3.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image" Target="../media/image2.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grpSp>
        <p:nvGrpSpPr>
          <p:cNvPr id="6" name="Skupina 5">
            <a:extLst>
              <a:ext uri="{FF2B5EF4-FFF2-40B4-BE49-F238E27FC236}">
                <a16:creationId xmlns:a16="http://schemas.microsoft.com/office/drawing/2014/main" id="{DCEDDCD4-EF53-49B2-BBEC-E2FC9B64DA11}"/>
              </a:ext>
            </a:extLst>
          </p:cNvPr>
          <p:cNvGrpSpPr/>
          <p:nvPr userDrawn="1"/>
        </p:nvGrpSpPr>
        <p:grpSpPr>
          <a:xfrm>
            <a:off x="10450264" y="6416676"/>
            <a:ext cx="1579812" cy="310480"/>
            <a:chOff x="10450264" y="6492876"/>
            <a:chExt cx="1579812" cy="310480"/>
          </a:xfrm>
        </p:grpSpPr>
        <p:pic>
          <p:nvPicPr>
            <p:cNvPr id="7" name="Grafický objekt 6">
              <a:extLst>
                <a:ext uri="{FF2B5EF4-FFF2-40B4-BE49-F238E27FC236}">
                  <a16:creationId xmlns:a16="http://schemas.microsoft.com/office/drawing/2014/main" id="{A94E93EF-C47C-42D1-A8C2-5909FDF46E76}"/>
                </a:ext>
              </a:extLst>
            </p:cNvPr>
            <p:cNvPicPr>
              <a:picLocks noChangeAspect="1"/>
            </p:cNvPicPr>
            <p:nvPr userDrawn="1"/>
          </p:nvPicPr>
          <p:blipFill rotWithShape="1">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rcRect l="21367" t="32109" r="21367" b="32109"/>
            <a:stretch/>
          </p:blipFill>
          <p:spPr>
            <a:xfrm>
              <a:off x="11533186" y="6492876"/>
              <a:ext cx="496890" cy="310480"/>
            </a:xfrm>
            <a:prstGeom prst="rect">
              <a:avLst/>
            </a:prstGeom>
          </p:spPr>
        </p:pic>
        <p:sp>
          <p:nvSpPr>
            <p:cNvPr id="8" name="TextovéPole 7">
              <a:extLst>
                <a:ext uri="{FF2B5EF4-FFF2-40B4-BE49-F238E27FC236}">
                  <a16:creationId xmlns:a16="http://schemas.microsoft.com/office/drawing/2014/main" id="{4D29F3CA-D28B-4F35-B6BC-683334F80F66}"/>
                </a:ext>
              </a:extLst>
            </p:cNvPr>
            <p:cNvSpPr txBox="1"/>
            <p:nvPr userDrawn="1"/>
          </p:nvSpPr>
          <p:spPr>
            <a:xfrm>
              <a:off x="10450264" y="6517310"/>
              <a:ext cx="865943" cy="261610"/>
            </a:xfrm>
            <a:prstGeom prst="rect">
              <a:avLst/>
            </a:prstGeom>
            <a:noFill/>
          </p:spPr>
          <p:txBody>
            <a:bodyPr wrap="none" rtlCol="0">
              <a:spAutoFit/>
            </a:bodyPr>
            <a:lstStyle/>
            <a:p>
              <a:pPr algn="l"/>
              <a:r>
                <a:rPr lang="cs-CZ" sz="1100" b="1">
                  <a:solidFill>
                    <a:srgbClr val="005597"/>
                  </a:solidFill>
                  <a:latin typeface="+mj-lt"/>
                </a:rPr>
                <a:t>www.2n.cz</a:t>
              </a:r>
              <a:endParaRPr lang="cs-CZ" sz="1100" b="1" dirty="0">
                <a:solidFill>
                  <a:srgbClr val="005597"/>
                </a:solidFill>
                <a:latin typeface="+mj-lt"/>
              </a:endParaRPr>
            </a:p>
          </p:txBody>
        </p:sp>
        <p:cxnSp>
          <p:nvCxnSpPr>
            <p:cNvPr id="9" name="Přímá spojnice 8">
              <a:extLst>
                <a:ext uri="{FF2B5EF4-FFF2-40B4-BE49-F238E27FC236}">
                  <a16:creationId xmlns:a16="http://schemas.microsoft.com/office/drawing/2014/main" id="{0FE58C2E-96CB-4658-BBDB-208482D7915F}"/>
                </a:ext>
              </a:extLst>
            </p:cNvPr>
            <p:cNvCxnSpPr/>
            <p:nvPr userDrawn="1"/>
          </p:nvCxnSpPr>
          <p:spPr>
            <a:xfrm>
              <a:off x="11387562" y="6517310"/>
              <a:ext cx="0" cy="261610"/>
            </a:xfrm>
            <a:prstGeom prst="line">
              <a:avLst/>
            </a:prstGeom>
            <a:ln>
              <a:solidFill>
                <a:srgbClr val="00559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87215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698" r:id="rId4"/>
    <p:sldLayoutId id="2147483704" r:id="rId5"/>
    <p:sldLayoutId id="2147483705" r:id="rId6"/>
    <p:sldLayoutId id="2147483659" r:id="rId7"/>
    <p:sldLayoutId id="2147483700" r:id="rId8"/>
    <p:sldLayoutId id="2147483664" r:id="rId9"/>
    <p:sldLayoutId id="2147483657" r:id="rId10"/>
    <p:sldLayoutId id="2147483661" r:id="rId11"/>
    <p:sldLayoutId id="2147483674" r:id="rId12"/>
    <p:sldLayoutId id="2147483706" r:id="rId13"/>
    <p:sldLayoutId id="2147483663" r:id="rId14"/>
    <p:sldLayoutId id="2147483676" r:id="rId15"/>
    <p:sldLayoutId id="2147483672" r:id="rId16"/>
    <p:sldLayoutId id="2147483804" r:id="rId17"/>
    <p:sldLayoutId id="2147483671" r:id="rId18"/>
    <p:sldLayoutId id="2147483660" r:id="rId19"/>
    <p:sldLayoutId id="2147483662" r:id="rId20"/>
    <p:sldLayoutId id="2147483665" r:id="rId21"/>
    <p:sldLayoutId id="2147483673" r:id="rId22"/>
    <p:sldLayoutId id="2147483675" r:id="rId23"/>
    <p:sldLayoutId id="2147483696" r:id="rId24"/>
    <p:sldLayoutId id="2147483695" r:id="rId25"/>
    <p:sldLayoutId id="2147483667" r:id="rId26"/>
    <p:sldLayoutId id="2147483699" r:id="rId27"/>
    <p:sldLayoutId id="2147483668" r:id="rId28"/>
    <p:sldLayoutId id="2147483679" r:id="rId29"/>
    <p:sldLayoutId id="2147483666" r:id="rId30"/>
    <p:sldLayoutId id="2147483677" r:id="rId31"/>
    <p:sldLayoutId id="2147483678" r:id="rId32"/>
    <p:sldLayoutId id="2147483680" r:id="rId33"/>
    <p:sldLayoutId id="2147483701" r:id="rId34"/>
    <p:sldLayoutId id="2147483702" r:id="rId35"/>
    <p:sldLayoutId id="2147483703" r:id="rId36"/>
    <p:sldLayoutId id="2147483655" r:id="rId37"/>
    <p:sldLayoutId id="2147483713" r:id="rId38"/>
    <p:sldLayoutId id="2147483710" r:id="rId39"/>
    <p:sldLayoutId id="2147483711" r:id="rId40"/>
    <p:sldLayoutId id="2147483712" r:id="rId41"/>
    <p:sldLayoutId id="2147483714" r:id="rId42"/>
    <p:sldLayoutId id="2147483715" r:id="rId43"/>
    <p:sldLayoutId id="214748380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290823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203864"/>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0386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0386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0386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21D8-1706-441C-A329-C3069FA59F5D}" type="datetimeFigureOut">
              <a:rPr lang="en-US" smtClean="0"/>
              <a:t>8/27/2021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grpSp>
        <p:nvGrpSpPr>
          <p:cNvPr id="6" name="Skupina 5">
            <a:extLst>
              <a:ext uri="{FF2B5EF4-FFF2-40B4-BE49-F238E27FC236}">
                <a16:creationId xmlns:a16="http://schemas.microsoft.com/office/drawing/2014/main" id="{5916D740-D2A3-454D-A88C-AF7520466054}"/>
              </a:ext>
            </a:extLst>
          </p:cNvPr>
          <p:cNvGrpSpPr/>
          <p:nvPr userDrawn="1"/>
        </p:nvGrpSpPr>
        <p:grpSpPr>
          <a:xfrm>
            <a:off x="10450264" y="6416676"/>
            <a:ext cx="1579812" cy="310480"/>
            <a:chOff x="10450264" y="6492876"/>
            <a:chExt cx="1579812" cy="310480"/>
          </a:xfrm>
        </p:grpSpPr>
        <p:pic>
          <p:nvPicPr>
            <p:cNvPr id="7" name="Grafický objekt 6">
              <a:extLst>
                <a:ext uri="{FF2B5EF4-FFF2-40B4-BE49-F238E27FC236}">
                  <a16:creationId xmlns:a16="http://schemas.microsoft.com/office/drawing/2014/main" id="{5A3FD8AD-CA85-4221-9615-67E9A7725FB1}"/>
                </a:ext>
              </a:extLst>
            </p:cNvPr>
            <p:cNvPicPr>
              <a:picLocks noChangeAspect="1"/>
            </p:cNvPicPr>
            <p:nvPr userDrawn="1"/>
          </p:nvPicPr>
          <p:blipFill rotWithShape="1">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rcRect l="21367" t="32109" r="21367" b="32109"/>
            <a:stretch/>
          </p:blipFill>
          <p:spPr>
            <a:xfrm>
              <a:off x="11533186" y="6492876"/>
              <a:ext cx="496890" cy="310480"/>
            </a:xfrm>
            <a:prstGeom prst="rect">
              <a:avLst/>
            </a:prstGeom>
          </p:spPr>
        </p:pic>
        <p:sp>
          <p:nvSpPr>
            <p:cNvPr id="8" name="TextovéPole 7">
              <a:extLst>
                <a:ext uri="{FF2B5EF4-FFF2-40B4-BE49-F238E27FC236}">
                  <a16:creationId xmlns:a16="http://schemas.microsoft.com/office/drawing/2014/main" id="{3884FE47-2FE3-4CB6-B7A3-C68D88388202}"/>
                </a:ext>
              </a:extLst>
            </p:cNvPr>
            <p:cNvSpPr txBox="1"/>
            <p:nvPr userDrawn="1"/>
          </p:nvSpPr>
          <p:spPr>
            <a:xfrm>
              <a:off x="10450264" y="6517310"/>
              <a:ext cx="865943" cy="261610"/>
            </a:xfrm>
            <a:prstGeom prst="rect">
              <a:avLst/>
            </a:prstGeom>
            <a:noFill/>
          </p:spPr>
          <p:txBody>
            <a:bodyPr wrap="none" rtlCol="0">
              <a:spAutoFit/>
            </a:bodyPr>
            <a:lstStyle/>
            <a:p>
              <a:pPr algn="l"/>
              <a:r>
                <a:rPr lang="cs-CZ" sz="1100" b="1" dirty="0">
                  <a:solidFill>
                    <a:srgbClr val="005597"/>
                  </a:solidFill>
                  <a:latin typeface="+mj-lt"/>
                </a:rPr>
                <a:t>www.2n.cz</a:t>
              </a:r>
            </a:p>
          </p:txBody>
        </p:sp>
        <p:cxnSp>
          <p:nvCxnSpPr>
            <p:cNvPr id="9" name="Přímá spojnice 8">
              <a:extLst>
                <a:ext uri="{FF2B5EF4-FFF2-40B4-BE49-F238E27FC236}">
                  <a16:creationId xmlns:a16="http://schemas.microsoft.com/office/drawing/2014/main" id="{F918C677-6763-425E-BDA1-51E575AE35B8}"/>
                </a:ext>
              </a:extLst>
            </p:cNvPr>
            <p:cNvCxnSpPr/>
            <p:nvPr userDrawn="1"/>
          </p:nvCxnSpPr>
          <p:spPr>
            <a:xfrm>
              <a:off x="11387562" y="6517310"/>
              <a:ext cx="0" cy="261610"/>
            </a:xfrm>
            <a:prstGeom prst="line">
              <a:avLst/>
            </a:prstGeom>
            <a:ln>
              <a:solidFill>
                <a:srgbClr val="00559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599400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p15:clr>
            <a:srgbClr val="F26B43"/>
          </p15:clr>
        </p15:guide>
        <p15:guide id="2" pos="1279">
          <p15:clr>
            <a:srgbClr val="F26B43"/>
          </p15:clr>
        </p15:guide>
        <p15:guide id="3" pos="1920">
          <p15:clr>
            <a:srgbClr val="F26B43"/>
          </p15:clr>
        </p15:guide>
        <p15:guide id="4" pos="2559">
          <p15:clr>
            <a:srgbClr val="F26B43"/>
          </p15:clr>
        </p15:guide>
        <p15:guide id="5" pos="3201">
          <p15:clr>
            <a:srgbClr val="F26B43"/>
          </p15:clr>
        </p15:guide>
        <p15:guide id="6" pos="7039">
          <p15:clr>
            <a:srgbClr val="F26B43"/>
          </p15:clr>
        </p15:guide>
        <p15:guide id="7" pos="6402">
          <p15:clr>
            <a:srgbClr val="F26B43"/>
          </p15:clr>
        </p15:guide>
        <p15:guide id="8" pos="5760">
          <p15:clr>
            <a:srgbClr val="F26B43"/>
          </p15:clr>
        </p15:guide>
        <p15:guide id="9" pos="5118">
          <p15:clr>
            <a:srgbClr val="F26B43"/>
          </p15:clr>
        </p15:guide>
        <p15:guide id="10" pos="4481">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3.jpe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5921912-9EA4-40DF-B68B-C0FAC5C466B2}"/>
              </a:ext>
            </a:extLst>
          </p:cNvPr>
          <p:cNvSpPr>
            <a:spLocks noGrp="1"/>
          </p:cNvSpPr>
          <p:nvPr>
            <p:ph type="body" sz="quarter" idx="11"/>
          </p:nvPr>
        </p:nvSpPr>
        <p:spPr>
          <a:xfrm>
            <a:off x="1025526" y="3152409"/>
            <a:ext cx="9137649" cy="1347163"/>
          </a:xfrm>
        </p:spPr>
        <p:txBody>
          <a:bodyPr/>
          <a:lstStyle/>
          <a:p>
            <a:r>
              <a:rPr lang="cs-CZ" sz="6000" dirty="0" err="1"/>
              <a:t>WaveKey</a:t>
            </a:r>
            <a:endParaRPr lang="cs-CZ" sz="6000" dirty="0"/>
          </a:p>
        </p:txBody>
      </p:sp>
      <p:sp>
        <p:nvSpPr>
          <p:cNvPr id="4" name="Zástupný text 3">
            <a:extLst>
              <a:ext uri="{FF2B5EF4-FFF2-40B4-BE49-F238E27FC236}">
                <a16:creationId xmlns:a16="http://schemas.microsoft.com/office/drawing/2014/main" id="{6E873877-BE9B-43E9-BB73-38FCA6D12748}"/>
              </a:ext>
            </a:extLst>
          </p:cNvPr>
          <p:cNvSpPr>
            <a:spLocks noGrp="1"/>
          </p:cNvSpPr>
          <p:nvPr>
            <p:ph type="body" sz="quarter" idx="12"/>
          </p:nvPr>
        </p:nvSpPr>
        <p:spPr>
          <a:xfrm>
            <a:off x="1025526" y="4731942"/>
            <a:ext cx="10193338" cy="430564"/>
          </a:xfrm>
        </p:spPr>
        <p:txBody>
          <a:bodyPr/>
          <a:lstStyle/>
          <a:p>
            <a:r>
              <a:rPr lang="cs-CZ" sz="3600" dirty="0"/>
              <a:t>Mobile </a:t>
            </a:r>
            <a:r>
              <a:rPr lang="cs-CZ" sz="3600" dirty="0" err="1"/>
              <a:t>access</a:t>
            </a:r>
            <a:r>
              <a:rPr lang="cs-CZ" sz="3600" dirty="0"/>
              <a:t> made </a:t>
            </a:r>
            <a:r>
              <a:rPr lang="cs-CZ" sz="3600" dirty="0" err="1"/>
              <a:t>reliable</a:t>
            </a:r>
            <a:endParaRPr lang="cs-CZ" sz="3600" dirty="0"/>
          </a:p>
        </p:txBody>
      </p:sp>
      <p:pic>
        <p:nvPicPr>
          <p:cNvPr id="5" name="Obrázek 4">
            <a:extLst>
              <a:ext uri="{FF2B5EF4-FFF2-40B4-BE49-F238E27FC236}">
                <a16:creationId xmlns:a16="http://schemas.microsoft.com/office/drawing/2014/main" id="{0E38D333-0508-49A0-BD40-F549A8035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Tree>
    <p:extLst>
      <p:ext uri="{BB962C8B-B14F-4D97-AF65-F5344CB8AC3E}">
        <p14:creationId xmlns:p14="http://schemas.microsoft.com/office/powerpoint/2010/main" val="1930634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descr="Obsah obrázku strom, sport, exteriér, atletika&#10;&#10;Popis byl vytvořen automaticky">
            <a:extLst>
              <a:ext uri="{FF2B5EF4-FFF2-40B4-BE49-F238E27FC236}">
                <a16:creationId xmlns:a16="http://schemas.microsoft.com/office/drawing/2014/main" id="{4B35783F-44F7-4F78-9E19-D85F16A05B5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7786" b="7786"/>
          <a:stretch>
            <a:fillRect/>
          </a:stretch>
        </p:blipFill>
        <p:spPr>
          <a:xfrm>
            <a:off x="0" y="386195"/>
            <a:ext cx="12192000" cy="6858000"/>
          </a:xfrm>
        </p:spPr>
      </p:pic>
      <p:pic>
        <p:nvPicPr>
          <p:cNvPr id="1026" name="Picture 2" descr="Speed strategy - Jim Zuckerman Photography">
            <a:extLst>
              <a:ext uri="{FF2B5EF4-FFF2-40B4-BE49-F238E27FC236}">
                <a16:creationId xmlns:a16="http://schemas.microsoft.com/office/drawing/2014/main" id="{6C5C1463-A52A-438D-B1EC-E9CBF5C0D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189"/>
            <a:ext cx="12192000" cy="7367383"/>
          </a:xfrm>
          <a:prstGeom prst="rect">
            <a:avLst/>
          </a:prstGeom>
          <a:noFill/>
          <a:extLst>
            <a:ext uri="{909E8E84-426E-40DD-AFC4-6F175D3DCCD1}">
              <a14:hiddenFill xmlns:a14="http://schemas.microsoft.com/office/drawing/2010/main">
                <a:solidFill>
                  <a:srgbClr val="FFFFFF"/>
                </a:solidFill>
              </a14:hiddenFill>
            </a:ext>
          </a:extLst>
        </p:spPr>
      </p:pic>
      <p:sp>
        <p:nvSpPr>
          <p:cNvPr id="11" name="Zástupný text 15">
            <a:extLst>
              <a:ext uri="{FF2B5EF4-FFF2-40B4-BE49-F238E27FC236}">
                <a16:creationId xmlns:a16="http://schemas.microsoft.com/office/drawing/2014/main" id="{BC02815E-E829-4722-AC7D-D7F6854B2477}"/>
              </a:ext>
            </a:extLst>
          </p:cNvPr>
          <p:cNvSpPr txBox="1">
            <a:spLocks/>
          </p:cNvSpPr>
          <p:nvPr/>
        </p:nvSpPr>
        <p:spPr>
          <a:xfrm>
            <a:off x="1666578" y="2649106"/>
            <a:ext cx="8858844" cy="1166089"/>
          </a:xfrm>
          <a:prstGeom prst="rect">
            <a:avLst/>
          </a:prstGeom>
        </p:spPr>
        <p:txBody>
          <a:bodyPr vert="horz" lIns="91440" tIns="45720" rIns="91440" bIns="45720" rtlCol="0" anchor="b">
            <a:noAutofit/>
          </a:bodyPr>
          <a:lstStyle>
            <a:lvl1pPr marL="0" indent="0" algn="ctr" defTabSz="914400" rtl="0" eaLnBrk="1" latinLnBrk="0" hangingPunct="1">
              <a:lnSpc>
                <a:spcPct val="75000"/>
              </a:lnSpc>
              <a:spcBef>
                <a:spcPts val="1000"/>
              </a:spcBef>
              <a:buFont typeface="Arial" panose="020B0604020202020204" pitchFamily="34" charset="0"/>
              <a:buNone/>
              <a:defRPr sz="5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0386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0386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7200"/>
          </a:p>
        </p:txBody>
      </p:sp>
      <p:sp>
        <p:nvSpPr>
          <p:cNvPr id="20" name="Obdélník 19">
            <a:extLst>
              <a:ext uri="{FF2B5EF4-FFF2-40B4-BE49-F238E27FC236}">
                <a16:creationId xmlns:a16="http://schemas.microsoft.com/office/drawing/2014/main" id="{96D7B07B-B26B-443C-95E5-0CCBC496BAB5}"/>
              </a:ext>
            </a:extLst>
          </p:cNvPr>
          <p:cNvSpPr/>
          <p:nvPr/>
        </p:nvSpPr>
        <p:spPr>
          <a:xfrm>
            <a:off x="0" y="-123190"/>
            <a:ext cx="12192000" cy="7367384"/>
          </a:xfrm>
          <a:prstGeom prst="rect">
            <a:avLst/>
          </a:prstGeom>
          <a:solidFill>
            <a:srgbClr val="13223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1666578" y="2845955"/>
            <a:ext cx="8858844" cy="1166089"/>
          </a:xfrm>
        </p:spPr>
        <p:txBody>
          <a:bodyPr/>
          <a:lstStyle/>
          <a:p>
            <a:r>
              <a:rPr lang="en-US" sz="7200" dirty="0"/>
              <a:t>1. Speed</a:t>
            </a:r>
          </a:p>
        </p:txBody>
      </p:sp>
      <p:sp>
        <p:nvSpPr>
          <p:cNvPr id="7" name="Zástupný text 15">
            <a:extLst>
              <a:ext uri="{FF2B5EF4-FFF2-40B4-BE49-F238E27FC236}">
                <a16:creationId xmlns:a16="http://schemas.microsoft.com/office/drawing/2014/main" id="{F712E0A4-45D5-4B1A-8564-3E318718437E}"/>
              </a:ext>
            </a:extLst>
          </p:cNvPr>
          <p:cNvSpPr txBox="1">
            <a:spLocks/>
          </p:cNvSpPr>
          <p:nvPr/>
        </p:nvSpPr>
        <p:spPr>
          <a:xfrm>
            <a:off x="1666578" y="4268932"/>
            <a:ext cx="8858844" cy="1166089"/>
          </a:xfrm>
          <a:prstGeom prst="rect">
            <a:avLst/>
          </a:prstGeom>
        </p:spPr>
        <p:txBody>
          <a:bodyPr vert="horz" lIns="91440" tIns="45720" rIns="91440" bIns="45720" rtlCol="0" anchor="ctr">
            <a:noAutofit/>
          </a:bodyPr>
          <a:lstStyle>
            <a:lvl1pPr marL="0" indent="0" algn="ctr" defTabSz="914400" rtl="0" eaLnBrk="1" latinLnBrk="0" hangingPunct="1">
              <a:lnSpc>
                <a:spcPct val="75000"/>
              </a:lnSpc>
              <a:spcBef>
                <a:spcPts val="1000"/>
              </a:spcBef>
              <a:buFont typeface="Arial" panose="020B0604020202020204" pitchFamily="34" charset="0"/>
              <a:buNone/>
              <a:defRPr sz="5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800" dirty="0"/>
              <a:t>How long does the user have to wait before </a:t>
            </a:r>
            <a:br>
              <a:rPr lang="cs-CZ" sz="2800" dirty="0"/>
            </a:br>
            <a:r>
              <a:rPr lang="en-US" sz="2800" dirty="0"/>
              <a:t>the door actually opens? </a:t>
            </a:r>
            <a:endParaRPr lang="cs-CZ" sz="2800" dirty="0"/>
          </a:p>
        </p:txBody>
      </p:sp>
    </p:spTree>
    <p:extLst>
      <p:ext uri="{BB962C8B-B14F-4D97-AF65-F5344CB8AC3E}">
        <p14:creationId xmlns:p14="http://schemas.microsoft.com/office/powerpoint/2010/main" val="1956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8E466035-7238-41E6-B82B-37DEB84F3B82}"/>
              </a:ext>
            </a:extLst>
          </p:cNvPr>
          <p:cNvSpPr>
            <a:spLocks noGrp="1"/>
          </p:cNvSpPr>
          <p:nvPr>
            <p:ph type="body" sz="quarter" idx="12"/>
          </p:nvPr>
        </p:nvSpPr>
        <p:spPr>
          <a:xfrm>
            <a:off x="6094412" y="788415"/>
            <a:ext cx="5244147" cy="1618488"/>
          </a:xfrm>
        </p:spPr>
        <p:txBody>
          <a:bodyPr/>
          <a:lstStyle/>
          <a:p>
            <a:r>
              <a:rPr lang="en-US" sz="4400" dirty="0"/>
              <a:t>Fast even in </a:t>
            </a:r>
            <a:r>
              <a:rPr lang="cs-CZ" sz="4400" dirty="0"/>
              <a:t>busy</a:t>
            </a:r>
            <a:r>
              <a:rPr lang="en-US" sz="4400" dirty="0"/>
              <a:t> office environment </a:t>
            </a:r>
            <a:endParaRPr lang="en-US" sz="4400" dirty="0">
              <a:ea typeface="Yu Gothic UI"/>
            </a:endParaRPr>
          </a:p>
        </p:txBody>
      </p:sp>
      <p:sp>
        <p:nvSpPr>
          <p:cNvPr id="5" name="Zástupný text 4">
            <a:extLst>
              <a:ext uri="{FF2B5EF4-FFF2-40B4-BE49-F238E27FC236}">
                <a16:creationId xmlns:a16="http://schemas.microsoft.com/office/drawing/2014/main" id="{91B2CBB6-314F-42B7-98C9-84471D515D2B}"/>
              </a:ext>
            </a:extLst>
          </p:cNvPr>
          <p:cNvSpPr>
            <a:spLocks noGrp="1"/>
          </p:cNvSpPr>
          <p:nvPr>
            <p:ph type="body" sz="quarter" idx="16"/>
          </p:nvPr>
        </p:nvSpPr>
        <p:spPr>
          <a:xfrm>
            <a:off x="6181234" y="3004127"/>
            <a:ext cx="5312774" cy="3168073"/>
          </a:xfrm>
        </p:spPr>
        <p:txBody>
          <a:bodyPr anchor="t"/>
          <a:lstStyle/>
          <a:p>
            <a:pPr>
              <a:spcAft>
                <a:spcPts val="2400"/>
              </a:spcAft>
            </a:pPr>
            <a:r>
              <a:rPr lang="en-US" sz="2600" b="0" dirty="0">
                <a:latin typeface="+mn-lt"/>
              </a:rPr>
              <a:t>Unique pre-authentication system</a:t>
            </a:r>
          </a:p>
          <a:p>
            <a:pPr>
              <a:spcAft>
                <a:spcPts val="2400"/>
              </a:spcAft>
            </a:pPr>
            <a:r>
              <a:rPr lang="en-US" sz="2600" b="0" dirty="0">
                <a:latin typeface="+mn-lt"/>
              </a:rPr>
              <a:t>Parallel communication with up to 8 phones within the reader’s range</a:t>
            </a:r>
            <a:endParaRPr lang="cs-CZ" sz="2600" b="0" dirty="0">
              <a:latin typeface="+mn-lt"/>
            </a:endParaRPr>
          </a:p>
          <a:p>
            <a:pPr>
              <a:spcAft>
                <a:spcPts val="2400"/>
              </a:spcAft>
            </a:pPr>
            <a:r>
              <a:rPr lang="en-US" sz="2600" b="0" dirty="0">
                <a:latin typeface="+mn-lt"/>
              </a:rPr>
              <a:t>Frictionless passage throughout </a:t>
            </a:r>
            <a:br>
              <a:rPr lang="en-US" sz="2600" b="0" dirty="0">
                <a:latin typeface="+mn-lt"/>
              </a:rPr>
            </a:br>
            <a:r>
              <a:rPr lang="en-US" sz="2600" b="0" dirty="0">
                <a:latin typeface="+mn-lt"/>
              </a:rPr>
              <a:t>the building</a:t>
            </a:r>
          </a:p>
        </p:txBody>
      </p:sp>
      <p:pic>
        <p:nvPicPr>
          <p:cNvPr id="13" name="Zástupný symbol obrázku 12" descr="Obsah obrázku osoba&#10;&#10;Popis byl vytvořen automaticky">
            <a:extLst>
              <a:ext uri="{FF2B5EF4-FFF2-40B4-BE49-F238E27FC236}">
                <a16:creationId xmlns:a16="http://schemas.microsoft.com/office/drawing/2014/main" id="{5E7C49E8-D01B-415A-8AE1-D51F426E50E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6582" r="13992"/>
          <a:stretch/>
        </p:blipFill>
        <p:spPr>
          <a:xfrm>
            <a:off x="0" y="388735"/>
            <a:ext cx="5420226" cy="6080530"/>
          </a:xfrm>
        </p:spPr>
      </p:pic>
    </p:spTree>
    <p:extLst>
      <p:ext uri="{BB962C8B-B14F-4D97-AF65-F5344CB8AC3E}">
        <p14:creationId xmlns:p14="http://schemas.microsoft.com/office/powerpoint/2010/main" val="299919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se zakulacenými horními rohy 11">
            <a:extLst>
              <a:ext uri="{FF2B5EF4-FFF2-40B4-BE49-F238E27FC236}">
                <a16:creationId xmlns:a16="http://schemas.microsoft.com/office/drawing/2014/main" id="{16EF7407-59E3-4A6C-BE78-1B7255AB98F0}"/>
              </a:ext>
            </a:extLst>
          </p:cNvPr>
          <p:cNvSpPr/>
          <p:nvPr/>
        </p:nvSpPr>
        <p:spPr>
          <a:xfrm rot="10800000">
            <a:off x="369146" y="-9748"/>
            <a:ext cx="11453706" cy="4368800"/>
          </a:xfrm>
          <a:prstGeom prst="round2SameRect">
            <a:avLst>
              <a:gd name="adj1" fmla="val 302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Yu Gothic UI"/>
              <a:ea typeface="+mn-ea"/>
              <a:cs typeface="+mn-cs"/>
            </a:endParaRPr>
          </a:p>
        </p:txBody>
      </p:sp>
      <p:graphicFrame>
        <p:nvGraphicFramePr>
          <p:cNvPr id="11" name="Zástupný objekt grafu 9">
            <a:extLst>
              <a:ext uri="{FF2B5EF4-FFF2-40B4-BE49-F238E27FC236}">
                <a16:creationId xmlns:a16="http://schemas.microsoft.com/office/drawing/2014/main" id="{775E2857-7F34-4E58-A545-1ECE8E956A9A}"/>
              </a:ext>
            </a:extLst>
          </p:cNvPr>
          <p:cNvGraphicFramePr>
            <a:graphicFrameLocks/>
          </p:cNvGraphicFramePr>
          <p:nvPr>
            <p:extLst>
              <p:ext uri="{D42A27DB-BD31-4B8C-83A1-F6EECF244321}">
                <p14:modId xmlns:p14="http://schemas.microsoft.com/office/powerpoint/2010/main" val="1554353627"/>
              </p:ext>
            </p:extLst>
          </p:nvPr>
        </p:nvGraphicFramePr>
        <p:xfrm>
          <a:off x="1012030" y="138492"/>
          <a:ext cx="10155238" cy="4032160"/>
        </p:xfrm>
        <a:graphic>
          <a:graphicData uri="http://schemas.openxmlformats.org/drawingml/2006/chart">
            <c:chart xmlns:c="http://schemas.openxmlformats.org/drawingml/2006/chart" xmlns:r="http://schemas.openxmlformats.org/officeDocument/2006/relationships" r:id="rId3"/>
          </a:graphicData>
        </a:graphic>
      </p:graphicFrame>
      <p:sp>
        <p:nvSpPr>
          <p:cNvPr id="5" name="Zástupný text 4">
            <a:extLst>
              <a:ext uri="{FF2B5EF4-FFF2-40B4-BE49-F238E27FC236}">
                <a16:creationId xmlns:a16="http://schemas.microsoft.com/office/drawing/2014/main" id="{8D5564A1-04ED-4B43-AB3D-31B8630C2592}"/>
              </a:ext>
            </a:extLst>
          </p:cNvPr>
          <p:cNvSpPr>
            <a:spLocks noGrp="1"/>
          </p:cNvSpPr>
          <p:nvPr>
            <p:ph type="body" sz="quarter" idx="14"/>
          </p:nvPr>
        </p:nvSpPr>
        <p:spPr>
          <a:xfrm>
            <a:off x="961813" y="4883641"/>
            <a:ext cx="10268372" cy="1129210"/>
          </a:xfrm>
        </p:spPr>
        <p:txBody>
          <a:bodyPr>
            <a:noAutofit/>
          </a:bodyPr>
          <a:lstStyle/>
          <a:p>
            <a:r>
              <a:rPr lang="cs-CZ" sz="2800" b="0" dirty="0">
                <a:solidFill>
                  <a:schemeClr val="bg2">
                    <a:lumMod val="50000"/>
                  </a:schemeClr>
                </a:solidFill>
                <a:ea typeface="Calibri" panose="020F0502020204030204" pitchFamily="34" charset="0"/>
                <a:cs typeface="Times New Roman" panose="02020603050405020304" pitchFamily="18" charset="0"/>
              </a:rPr>
              <a:t>T</a:t>
            </a:r>
            <a:r>
              <a:rPr lang="en-US" sz="2800" b="0" dirty="0" err="1">
                <a:solidFill>
                  <a:schemeClr val="bg2">
                    <a:lumMod val="50000"/>
                  </a:schemeClr>
                </a:solidFill>
                <a:ea typeface="Calibri" panose="020F0502020204030204" pitchFamily="34" charset="0"/>
                <a:cs typeface="Times New Roman" panose="02020603050405020304" pitchFamily="18" charset="0"/>
              </a:rPr>
              <a:t>ime</a:t>
            </a:r>
            <a:r>
              <a:rPr lang="en-US" sz="2800" b="0" dirty="0">
                <a:solidFill>
                  <a:schemeClr val="bg2">
                    <a:lumMod val="50000"/>
                  </a:schemeClr>
                </a:solidFill>
                <a:ea typeface="Calibri" panose="020F0502020204030204" pitchFamily="34" charset="0"/>
                <a:cs typeface="Times New Roman" panose="02020603050405020304" pitchFamily="18" charset="0"/>
              </a:rPr>
              <a:t> to authenticate needs to be similar to that of a</a:t>
            </a:r>
            <a:r>
              <a:rPr lang="cs-CZ" sz="2800" b="0" dirty="0">
                <a:solidFill>
                  <a:schemeClr val="bg2">
                    <a:lumMod val="50000"/>
                  </a:schemeClr>
                </a:solidFill>
                <a:ea typeface="Calibri" panose="020F0502020204030204" pitchFamily="34" charset="0"/>
                <a:cs typeface="Times New Roman" panose="02020603050405020304" pitchFamily="18" charset="0"/>
              </a:rPr>
              <a:t>n RFID</a:t>
            </a:r>
            <a:r>
              <a:rPr lang="en-US" sz="2800" b="0" dirty="0">
                <a:solidFill>
                  <a:schemeClr val="bg2">
                    <a:lumMod val="50000"/>
                  </a:schemeClr>
                </a:solidFill>
                <a:ea typeface="Calibri" panose="020F0502020204030204" pitchFamily="34" charset="0"/>
                <a:cs typeface="Times New Roman" panose="02020603050405020304" pitchFamily="18" charset="0"/>
              </a:rPr>
              <a:t> card</a:t>
            </a:r>
            <a:endParaRPr lang="cs-CZ" sz="2800" b="0" dirty="0">
              <a:solidFill>
                <a:schemeClr val="bg2">
                  <a:lumMod val="50000"/>
                </a:schemeClr>
              </a:solidFill>
            </a:endParaRPr>
          </a:p>
          <a:p>
            <a:r>
              <a:rPr lang="cs-CZ" sz="3600" dirty="0" err="1">
                <a:solidFill>
                  <a:srgbClr val="003F71"/>
                </a:solidFill>
              </a:rPr>
              <a:t>WaveKey</a:t>
            </a:r>
            <a:r>
              <a:rPr lang="cs-CZ" sz="2800" dirty="0">
                <a:solidFill>
                  <a:srgbClr val="003F71"/>
                </a:solidFill>
              </a:rPr>
              <a:t> </a:t>
            </a:r>
            <a:r>
              <a:rPr lang="cs-CZ" sz="2800" dirty="0" err="1">
                <a:solidFill>
                  <a:srgbClr val="003F71"/>
                </a:solidFill>
              </a:rPr>
              <a:t>is</a:t>
            </a:r>
            <a:r>
              <a:rPr lang="cs-CZ" sz="2800" dirty="0">
                <a:solidFill>
                  <a:srgbClr val="003F71"/>
                </a:solidFill>
              </a:rPr>
              <a:t> t</a:t>
            </a:r>
            <a:r>
              <a:rPr lang="en-US" sz="2800" dirty="0">
                <a:solidFill>
                  <a:srgbClr val="003F71"/>
                </a:solidFill>
              </a:rPr>
              <a:t>he fastest technology available </a:t>
            </a:r>
            <a:r>
              <a:rPr lang="en-US" sz="2800" dirty="0" err="1">
                <a:solidFill>
                  <a:srgbClr val="003F71"/>
                </a:solidFill>
              </a:rPr>
              <a:t>tod</a:t>
            </a:r>
            <a:r>
              <a:rPr lang="cs-CZ" sz="2800" dirty="0" err="1">
                <a:solidFill>
                  <a:srgbClr val="003F71"/>
                </a:solidFill>
              </a:rPr>
              <a:t>ay</a:t>
            </a:r>
            <a:endParaRPr lang="cs-CZ" sz="3600" dirty="0">
              <a:solidFill>
                <a:srgbClr val="003F71"/>
              </a:solidFill>
            </a:endParaRPr>
          </a:p>
        </p:txBody>
      </p:sp>
      <p:sp>
        <p:nvSpPr>
          <p:cNvPr id="14" name="Obdélník: se zakulacenými rohy 13">
            <a:extLst>
              <a:ext uri="{FF2B5EF4-FFF2-40B4-BE49-F238E27FC236}">
                <a16:creationId xmlns:a16="http://schemas.microsoft.com/office/drawing/2014/main" id="{D5153868-DAA6-46E6-97DE-24B78BDBE9CB}"/>
              </a:ext>
            </a:extLst>
          </p:cNvPr>
          <p:cNvSpPr/>
          <p:nvPr/>
        </p:nvSpPr>
        <p:spPr>
          <a:xfrm rot="5400000">
            <a:off x="2697797" y="-19354"/>
            <a:ext cx="365757" cy="1106800"/>
          </a:xfrm>
          <a:prstGeom prst="roundRect">
            <a:avLst/>
          </a:prstGeom>
          <a:solidFill>
            <a:srgbClr val="67C13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Yu Gothic UI"/>
              <a:ea typeface="+mn-ea"/>
              <a:cs typeface="+mn-cs"/>
            </a:endParaRPr>
          </a:p>
        </p:txBody>
      </p:sp>
      <p:sp>
        <p:nvSpPr>
          <p:cNvPr id="8" name="Obdélník: se zakulacenými horními rohy 7">
            <a:extLst>
              <a:ext uri="{FF2B5EF4-FFF2-40B4-BE49-F238E27FC236}">
                <a16:creationId xmlns:a16="http://schemas.microsoft.com/office/drawing/2014/main" id="{BB29EDF9-1F1F-4109-9BF7-56EF0EDEB575}"/>
              </a:ext>
            </a:extLst>
          </p:cNvPr>
          <p:cNvSpPr/>
          <p:nvPr/>
        </p:nvSpPr>
        <p:spPr>
          <a:xfrm rot="10800000">
            <a:off x="2323953" y="355049"/>
            <a:ext cx="1359500" cy="365758"/>
          </a:xfrm>
          <a:prstGeom prst="round2SameRect">
            <a:avLst>
              <a:gd name="adj1" fmla="val 302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Yu Gothic UI"/>
              <a:ea typeface="+mn-ea"/>
              <a:cs typeface="+mn-cs"/>
            </a:endParaRPr>
          </a:p>
        </p:txBody>
      </p:sp>
      <p:cxnSp>
        <p:nvCxnSpPr>
          <p:cNvPr id="15" name="Přímá spojnice 14">
            <a:extLst>
              <a:ext uri="{FF2B5EF4-FFF2-40B4-BE49-F238E27FC236}">
                <a16:creationId xmlns:a16="http://schemas.microsoft.com/office/drawing/2014/main" id="{87853A34-E9C3-4A92-A2E7-20659823412D}"/>
              </a:ext>
            </a:extLst>
          </p:cNvPr>
          <p:cNvCxnSpPr>
            <a:cxnSpLocks/>
          </p:cNvCxnSpPr>
          <p:nvPr/>
        </p:nvCxnSpPr>
        <p:spPr>
          <a:xfrm>
            <a:off x="3464205" y="138492"/>
            <a:ext cx="0" cy="4032160"/>
          </a:xfrm>
          <a:prstGeom prst="line">
            <a:avLst/>
          </a:prstGeom>
          <a:ln w="50800">
            <a:solidFill>
              <a:srgbClr val="92D050"/>
            </a:solidFill>
            <a:prstDash val="dash"/>
          </a:ln>
        </p:spPr>
        <p:style>
          <a:lnRef idx="1">
            <a:schemeClr val="accent1"/>
          </a:lnRef>
          <a:fillRef idx="0">
            <a:schemeClr val="accent1"/>
          </a:fillRef>
          <a:effectRef idx="0">
            <a:schemeClr val="accent1"/>
          </a:effectRef>
          <a:fontRef idx="minor">
            <a:schemeClr val="tx1"/>
          </a:fontRef>
        </p:style>
      </p:cxnSp>
      <p:grpSp>
        <p:nvGrpSpPr>
          <p:cNvPr id="4" name="Skupina 3">
            <a:extLst>
              <a:ext uri="{FF2B5EF4-FFF2-40B4-BE49-F238E27FC236}">
                <a16:creationId xmlns:a16="http://schemas.microsoft.com/office/drawing/2014/main" id="{66F7B68A-0B8A-4051-A186-F66E407471E0}"/>
              </a:ext>
            </a:extLst>
          </p:cNvPr>
          <p:cNvGrpSpPr/>
          <p:nvPr/>
        </p:nvGrpSpPr>
        <p:grpSpPr>
          <a:xfrm>
            <a:off x="5061528" y="345812"/>
            <a:ext cx="1274617" cy="3731129"/>
            <a:chOff x="5061528" y="345812"/>
            <a:chExt cx="1274617" cy="3731129"/>
          </a:xfrm>
        </p:grpSpPr>
        <p:cxnSp>
          <p:nvCxnSpPr>
            <p:cNvPr id="9" name="Přímá spojnice 8">
              <a:extLst>
                <a:ext uri="{FF2B5EF4-FFF2-40B4-BE49-F238E27FC236}">
                  <a16:creationId xmlns:a16="http://schemas.microsoft.com/office/drawing/2014/main" id="{F7739887-F0BE-433A-BDC4-D51D8B576210}"/>
                </a:ext>
              </a:extLst>
            </p:cNvPr>
            <p:cNvCxnSpPr>
              <a:cxnSpLocks/>
            </p:cNvCxnSpPr>
            <p:nvPr/>
          </p:nvCxnSpPr>
          <p:spPr>
            <a:xfrm>
              <a:off x="5334568" y="345812"/>
              <a:ext cx="0" cy="3429000"/>
            </a:xfrm>
            <a:prstGeom prst="line">
              <a:avLst/>
            </a:prstGeom>
            <a:ln w="508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F5E9ACEF-490E-4077-8B4A-0DDDCA65041F}"/>
                </a:ext>
              </a:extLst>
            </p:cNvPr>
            <p:cNvSpPr txBox="1"/>
            <p:nvPr/>
          </p:nvSpPr>
          <p:spPr>
            <a:xfrm>
              <a:off x="5061528" y="3769164"/>
              <a:ext cx="1274617" cy="307777"/>
            </a:xfrm>
            <a:prstGeom prst="rect">
              <a:avLst/>
            </a:prstGeom>
            <a:noFill/>
          </p:spPr>
          <p:txBody>
            <a:bodyPr wrap="square">
              <a:spAutoFit/>
            </a:bodyPr>
            <a:lstStyle/>
            <a:p>
              <a:r>
                <a:rPr lang="cs-CZ" sz="1400" b="1" dirty="0">
                  <a:solidFill>
                    <a:schemeClr val="bg2">
                      <a:lumMod val="75000"/>
                    </a:schemeClr>
                  </a:solidFill>
                  <a:ea typeface="Calibri" panose="020F0502020204030204" pitchFamily="34" charset="0"/>
                  <a:cs typeface="Times New Roman" panose="02020603050405020304" pitchFamily="18" charset="0"/>
                </a:rPr>
                <a:t>RFID</a:t>
              </a:r>
              <a:endParaRPr lang="en-GB" sz="1400" b="1" dirty="0">
                <a:solidFill>
                  <a:schemeClr val="bg2">
                    <a:lumMod val="75000"/>
                  </a:schemeClr>
                </a:solidFill>
              </a:endParaRPr>
            </a:p>
          </p:txBody>
        </p:sp>
      </p:grpSp>
    </p:spTree>
    <p:extLst>
      <p:ext uri="{BB962C8B-B14F-4D97-AF65-F5344CB8AC3E}">
        <p14:creationId xmlns:p14="http://schemas.microsoft.com/office/powerpoint/2010/main" val="23677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descr="Obsah obrázku silnice, nákladní auto, auto, exteriér&#10;&#10;Popis byl vytvořen automaticky">
            <a:extLst>
              <a:ext uri="{FF2B5EF4-FFF2-40B4-BE49-F238E27FC236}">
                <a16:creationId xmlns:a16="http://schemas.microsoft.com/office/drawing/2014/main" id="{F3E12E18-C39B-4F3C-8720-59DD6AE19E0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20" name="Obdélník 19">
            <a:extLst>
              <a:ext uri="{FF2B5EF4-FFF2-40B4-BE49-F238E27FC236}">
                <a16:creationId xmlns:a16="http://schemas.microsoft.com/office/drawing/2014/main" id="{96D7B07B-B26B-443C-95E5-0CCBC496BAB5}"/>
              </a:ext>
            </a:extLst>
          </p:cNvPr>
          <p:cNvSpPr/>
          <p:nvPr/>
        </p:nvSpPr>
        <p:spPr>
          <a:xfrm>
            <a:off x="0" y="0"/>
            <a:ext cx="12192000" cy="6858000"/>
          </a:xfrm>
          <a:prstGeom prst="rect">
            <a:avLst/>
          </a:prstGeom>
          <a:solidFill>
            <a:srgbClr val="13223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554921" y="2069821"/>
            <a:ext cx="10965426" cy="2057400"/>
          </a:xfrm>
        </p:spPr>
        <p:txBody>
          <a:bodyPr/>
          <a:lstStyle/>
          <a:p>
            <a:endParaRPr lang="en-US" sz="7200" dirty="0">
              <a:ea typeface="Yu Gothic UI"/>
            </a:endParaRPr>
          </a:p>
          <a:p>
            <a:r>
              <a:rPr lang="en-US" sz="7200" dirty="0"/>
              <a:t>2. Reliability</a:t>
            </a:r>
            <a:endParaRPr lang="en-US" sz="7200" dirty="0">
              <a:ea typeface="Yu Gothic UI"/>
            </a:endParaRPr>
          </a:p>
        </p:txBody>
      </p:sp>
      <p:sp>
        <p:nvSpPr>
          <p:cNvPr id="6" name="Zástupný text 15">
            <a:extLst>
              <a:ext uri="{FF2B5EF4-FFF2-40B4-BE49-F238E27FC236}">
                <a16:creationId xmlns:a16="http://schemas.microsoft.com/office/drawing/2014/main" id="{BEB4344D-75F7-4949-AF3A-4A5A99A8BB56}"/>
              </a:ext>
            </a:extLst>
          </p:cNvPr>
          <p:cNvSpPr txBox="1">
            <a:spLocks/>
          </p:cNvSpPr>
          <p:nvPr/>
        </p:nvSpPr>
        <p:spPr>
          <a:xfrm>
            <a:off x="1666578" y="4268932"/>
            <a:ext cx="8858844" cy="1166089"/>
          </a:xfrm>
          <a:prstGeom prst="rect">
            <a:avLst/>
          </a:prstGeom>
        </p:spPr>
        <p:txBody>
          <a:bodyPr vert="horz" lIns="91440" tIns="45720" rIns="91440" bIns="45720" rtlCol="0" anchor="ctr">
            <a:noAutofit/>
          </a:bodyPr>
          <a:lstStyle>
            <a:lvl1pPr marL="0" indent="0" algn="ctr" defTabSz="914400" rtl="0" eaLnBrk="1" latinLnBrk="0" hangingPunct="1">
              <a:lnSpc>
                <a:spcPct val="75000"/>
              </a:lnSpc>
              <a:spcBef>
                <a:spcPts val="1000"/>
              </a:spcBef>
              <a:buFont typeface="Arial" panose="020B0604020202020204" pitchFamily="34" charset="0"/>
              <a:buNone/>
              <a:defRPr sz="5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t>Will the door open reliably </a:t>
            </a:r>
            <a:r>
              <a:rPr lang="cs-CZ" sz="2800" dirty="0"/>
              <a:t>on</a:t>
            </a:r>
            <a:r>
              <a:rPr lang="en-US" sz="2800" dirty="0"/>
              <a:t> the first attempt?</a:t>
            </a:r>
            <a:r>
              <a:rPr lang="cs-CZ" sz="2800" dirty="0"/>
              <a:t> Or do I </a:t>
            </a:r>
            <a:r>
              <a:rPr lang="cs-CZ" sz="2800" dirty="0" err="1"/>
              <a:t>need</a:t>
            </a:r>
            <a:r>
              <a:rPr lang="cs-CZ" sz="2800" dirty="0"/>
              <a:t> to </a:t>
            </a:r>
            <a:r>
              <a:rPr lang="cs-CZ" sz="2800" dirty="0" err="1"/>
              <a:t>try</a:t>
            </a:r>
            <a:r>
              <a:rPr lang="cs-CZ" sz="2800" dirty="0"/>
              <a:t> </a:t>
            </a:r>
            <a:r>
              <a:rPr lang="cs-CZ" sz="2800" dirty="0" err="1"/>
              <a:t>it</a:t>
            </a:r>
            <a:r>
              <a:rPr lang="cs-CZ" sz="2800" dirty="0"/>
              <a:t> </a:t>
            </a:r>
            <a:r>
              <a:rPr lang="cs-CZ" sz="2800" dirty="0" err="1"/>
              <a:t>several</a:t>
            </a:r>
            <a:r>
              <a:rPr lang="cs-CZ" sz="2800" dirty="0"/>
              <a:t> </a:t>
            </a:r>
            <a:r>
              <a:rPr lang="cs-CZ" sz="2800" dirty="0" err="1"/>
              <a:t>times</a:t>
            </a:r>
            <a:r>
              <a:rPr lang="cs-CZ" sz="2800" dirty="0"/>
              <a:t>?</a:t>
            </a:r>
            <a:r>
              <a:rPr lang="en-US" sz="2800" dirty="0"/>
              <a:t> </a:t>
            </a:r>
            <a:endParaRPr lang="cs-CZ" sz="2800" dirty="0"/>
          </a:p>
        </p:txBody>
      </p:sp>
    </p:spTree>
    <p:extLst>
      <p:ext uri="{BB962C8B-B14F-4D97-AF65-F5344CB8AC3E}">
        <p14:creationId xmlns:p14="http://schemas.microsoft.com/office/powerpoint/2010/main" val="29427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2">
            <a:extLst>
              <a:ext uri="{FF2B5EF4-FFF2-40B4-BE49-F238E27FC236}">
                <a16:creationId xmlns:a16="http://schemas.microsoft.com/office/drawing/2014/main" id="{AD5CEED5-039F-4736-9A72-D803D3302E39}"/>
              </a:ext>
            </a:extLst>
          </p:cNvPr>
          <p:cNvSpPr>
            <a:spLocks noGrp="1"/>
          </p:cNvSpPr>
          <p:nvPr>
            <p:ph type="body" sz="quarter" idx="12"/>
          </p:nvPr>
        </p:nvSpPr>
        <p:spPr>
          <a:xfrm>
            <a:off x="6094412" y="788415"/>
            <a:ext cx="5244147" cy="1618488"/>
          </a:xfrm>
        </p:spPr>
        <p:txBody>
          <a:bodyPr/>
          <a:lstStyle/>
          <a:p>
            <a:r>
              <a:rPr lang="en-US" sz="4400" dirty="0" err="1"/>
              <a:t>WaveKey</a:t>
            </a:r>
            <a:br>
              <a:rPr lang="cs-CZ" sz="4400" dirty="0"/>
            </a:br>
            <a:r>
              <a:rPr lang="cs-CZ" sz="4400" dirty="0"/>
              <a:t>T</a:t>
            </a:r>
            <a:r>
              <a:rPr lang="en-US" sz="4400" dirty="0"/>
              <a:t>he pass you trust</a:t>
            </a:r>
            <a:r>
              <a:rPr lang="cs-CZ" sz="4400" dirty="0"/>
              <a:t>!</a:t>
            </a:r>
            <a:endParaRPr lang="en-US" sz="4400" dirty="0">
              <a:ea typeface="Yu Gothic UI"/>
            </a:endParaRPr>
          </a:p>
        </p:txBody>
      </p:sp>
      <p:sp>
        <p:nvSpPr>
          <p:cNvPr id="7" name="Zástupný text 4">
            <a:extLst>
              <a:ext uri="{FF2B5EF4-FFF2-40B4-BE49-F238E27FC236}">
                <a16:creationId xmlns:a16="http://schemas.microsoft.com/office/drawing/2014/main" id="{600A8047-5008-4D1C-816E-6EF6A81AAF1C}"/>
              </a:ext>
            </a:extLst>
          </p:cNvPr>
          <p:cNvSpPr txBox="1">
            <a:spLocks/>
          </p:cNvSpPr>
          <p:nvPr/>
        </p:nvSpPr>
        <p:spPr>
          <a:xfrm>
            <a:off x="6181233" y="3004127"/>
            <a:ext cx="5724439" cy="326992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cs-CZ" sz="2600" b="0" dirty="0">
                <a:latin typeface="+mn-lt"/>
                <a:ea typeface="Yu Gothic UI"/>
              </a:rPr>
              <a:t>7 </a:t>
            </a:r>
            <a:r>
              <a:rPr lang="cs-CZ" sz="2600" b="0" dirty="0" err="1">
                <a:latin typeface="+mn-lt"/>
                <a:ea typeface="Yu Gothic UI"/>
              </a:rPr>
              <a:t>months</a:t>
            </a:r>
            <a:r>
              <a:rPr lang="cs-CZ" sz="2600" b="0" dirty="0">
                <a:latin typeface="+mn-lt"/>
                <a:ea typeface="Yu Gothic UI"/>
              </a:rPr>
              <a:t> </a:t>
            </a:r>
            <a:r>
              <a:rPr lang="cs-CZ" sz="2600" b="0" dirty="0" err="1">
                <a:latin typeface="+mn-lt"/>
                <a:ea typeface="Yu Gothic UI"/>
              </a:rPr>
              <a:t>of</a:t>
            </a:r>
            <a:r>
              <a:rPr lang="cs-CZ" sz="2600" b="0" dirty="0">
                <a:latin typeface="+mn-lt"/>
                <a:ea typeface="Yu Gothic UI"/>
              </a:rPr>
              <a:t> </a:t>
            </a:r>
            <a:r>
              <a:rPr lang="cs-CZ" sz="2600" b="0" dirty="0" err="1">
                <a:latin typeface="+mn-lt"/>
                <a:ea typeface="Yu Gothic UI"/>
              </a:rPr>
              <a:t>intensive</a:t>
            </a:r>
            <a:r>
              <a:rPr lang="cs-CZ" sz="2600" b="0" dirty="0">
                <a:latin typeface="+mn-lt"/>
                <a:ea typeface="Yu Gothic UI"/>
              </a:rPr>
              <a:t> testing</a:t>
            </a:r>
          </a:p>
          <a:p>
            <a:pPr>
              <a:spcAft>
                <a:spcPts val="1200"/>
              </a:spcAft>
            </a:pPr>
            <a:r>
              <a:rPr lang="cs-CZ" sz="2600" b="0" dirty="0">
                <a:latin typeface="+mn-lt"/>
                <a:ea typeface="Yu Gothic UI"/>
              </a:rPr>
              <a:t>More </a:t>
            </a:r>
            <a:r>
              <a:rPr lang="cs-CZ" sz="2600" b="0" dirty="0" err="1">
                <a:latin typeface="+mn-lt"/>
                <a:ea typeface="Yu Gothic UI"/>
              </a:rPr>
              <a:t>than</a:t>
            </a:r>
            <a:r>
              <a:rPr lang="cs-CZ" sz="2600" b="0" dirty="0">
                <a:latin typeface="+mn-lt"/>
                <a:ea typeface="Yu Gothic UI"/>
              </a:rPr>
              <a:t> 130 t</a:t>
            </a:r>
            <a:r>
              <a:rPr lang="en-US" sz="2600" b="0" dirty="0">
                <a:latin typeface="+mn-lt"/>
                <a:ea typeface="Yu Gothic UI"/>
              </a:rPr>
              <a:t>esters</a:t>
            </a:r>
            <a:endParaRPr lang="cs-CZ" sz="2600" b="0" dirty="0">
              <a:latin typeface="+mn-lt"/>
              <a:ea typeface="Yu Gothic UI"/>
            </a:endParaRPr>
          </a:p>
          <a:p>
            <a:pPr>
              <a:spcAft>
                <a:spcPts val="1200"/>
              </a:spcAft>
            </a:pPr>
            <a:r>
              <a:rPr lang="cs-CZ" sz="2600" b="0" dirty="0">
                <a:latin typeface="+mn-lt"/>
                <a:ea typeface="Yu Gothic UI"/>
              </a:rPr>
              <a:t>20 </a:t>
            </a:r>
            <a:r>
              <a:rPr lang="cs-CZ" sz="2600" b="0" dirty="0" err="1">
                <a:latin typeface="+mn-lt"/>
                <a:ea typeface="Yu Gothic UI"/>
              </a:rPr>
              <a:t>phone</a:t>
            </a:r>
            <a:r>
              <a:rPr lang="cs-CZ" sz="2600" b="0" dirty="0">
                <a:latin typeface="+mn-lt"/>
                <a:ea typeface="Yu Gothic UI"/>
              </a:rPr>
              <a:t> b</a:t>
            </a:r>
            <a:r>
              <a:rPr lang="en-US" sz="2600" b="0" dirty="0" err="1">
                <a:latin typeface="+mn-lt"/>
                <a:ea typeface="Yu Gothic UI"/>
              </a:rPr>
              <a:t>rands</a:t>
            </a:r>
            <a:r>
              <a:rPr lang="cs-CZ" sz="2600" b="0" dirty="0">
                <a:latin typeface="+mn-lt"/>
                <a:ea typeface="Yu Gothic UI"/>
              </a:rPr>
              <a:t> </a:t>
            </a:r>
            <a:r>
              <a:rPr lang="en-US" sz="2600" b="0" dirty="0">
                <a:latin typeface="+mn-lt"/>
                <a:ea typeface="Yu Gothic UI"/>
              </a:rPr>
              <a:t>&amp;</a:t>
            </a:r>
            <a:r>
              <a:rPr lang="cs-CZ" sz="2600" b="0" dirty="0">
                <a:latin typeface="+mn-lt"/>
                <a:ea typeface="Yu Gothic UI"/>
              </a:rPr>
              <a:t> 100 p</a:t>
            </a:r>
            <a:r>
              <a:rPr lang="en-US" sz="2600" b="0" dirty="0">
                <a:latin typeface="+mn-lt"/>
                <a:ea typeface="Yu Gothic UI"/>
              </a:rPr>
              <a:t>hone types</a:t>
            </a:r>
            <a:endParaRPr lang="cs-CZ" sz="2600" b="0" dirty="0">
              <a:latin typeface="+mn-lt"/>
              <a:ea typeface="Yu Gothic UI"/>
            </a:endParaRPr>
          </a:p>
          <a:p>
            <a:pPr>
              <a:spcAft>
                <a:spcPts val="1200"/>
              </a:spcAft>
            </a:pPr>
            <a:r>
              <a:rPr lang="cs-CZ" sz="2600" b="0" dirty="0">
                <a:latin typeface="+mn-lt"/>
                <a:ea typeface="Yu Gothic UI"/>
              </a:rPr>
              <a:t>44 d</a:t>
            </a:r>
            <a:r>
              <a:rPr lang="en-US" sz="2600" b="0" dirty="0" err="1">
                <a:latin typeface="+mn-lt"/>
                <a:ea typeface="Yu Gothic UI"/>
              </a:rPr>
              <a:t>oors</a:t>
            </a:r>
            <a:endParaRPr lang="cs-CZ" sz="2600" b="0" dirty="0">
              <a:latin typeface="+mn-lt"/>
              <a:ea typeface="Yu Gothic UI"/>
            </a:endParaRPr>
          </a:p>
          <a:p>
            <a:pPr>
              <a:spcAft>
                <a:spcPts val="1200"/>
              </a:spcAft>
            </a:pPr>
            <a:r>
              <a:rPr lang="cs-CZ" sz="2600" dirty="0" err="1">
                <a:latin typeface="+mn-lt"/>
                <a:ea typeface="Yu Gothic UI"/>
              </a:rPr>
              <a:t>Over</a:t>
            </a:r>
            <a:r>
              <a:rPr lang="cs-CZ" sz="2600" dirty="0">
                <a:latin typeface="+mn-lt"/>
                <a:ea typeface="Yu Gothic UI"/>
              </a:rPr>
              <a:t> 15.000 </a:t>
            </a:r>
            <a:r>
              <a:rPr lang="cs-CZ" sz="2600" dirty="0" err="1">
                <a:latin typeface="+mn-lt"/>
                <a:ea typeface="Yu Gothic UI"/>
              </a:rPr>
              <a:t>door</a:t>
            </a:r>
            <a:r>
              <a:rPr lang="cs-CZ" sz="2600" dirty="0">
                <a:latin typeface="+mn-lt"/>
                <a:ea typeface="Yu Gothic UI"/>
              </a:rPr>
              <a:t> </a:t>
            </a:r>
            <a:r>
              <a:rPr lang="cs-CZ" sz="2600" dirty="0" err="1">
                <a:latin typeface="+mn-lt"/>
                <a:ea typeface="Yu Gothic UI"/>
              </a:rPr>
              <a:t>openings</a:t>
            </a:r>
            <a:r>
              <a:rPr lang="en-US" sz="2600" dirty="0">
                <a:latin typeface="+mn-lt"/>
                <a:ea typeface="Yu Gothic UI"/>
              </a:rPr>
              <a:t> </a:t>
            </a:r>
          </a:p>
        </p:txBody>
      </p:sp>
      <p:pic>
        <p:nvPicPr>
          <p:cNvPr id="3" name="Zástupný symbol obrázku 2" descr="Obsah obrázku text, obloha, auto, exteriér&#10;&#10;Popis byl vytvořen automaticky">
            <a:extLst>
              <a:ext uri="{FF2B5EF4-FFF2-40B4-BE49-F238E27FC236}">
                <a16:creationId xmlns:a16="http://schemas.microsoft.com/office/drawing/2014/main" id="{A8D90706-78C9-4F1A-96AC-CF13711BCCBF}"/>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388735"/>
            <a:ext cx="5420226" cy="6080530"/>
          </a:xfrm>
        </p:spPr>
      </p:pic>
    </p:spTree>
    <p:extLst>
      <p:ext uri="{BB962C8B-B14F-4D97-AF65-F5344CB8AC3E}">
        <p14:creationId xmlns:p14="http://schemas.microsoft.com/office/powerpoint/2010/main" val="39656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 8">
            <a:extLst>
              <a:ext uri="{FF2B5EF4-FFF2-40B4-BE49-F238E27FC236}">
                <a16:creationId xmlns:a16="http://schemas.microsoft.com/office/drawing/2014/main" id="{ADD0F5F9-D4B2-44ED-AE25-2891EB9C10D0}"/>
              </a:ext>
            </a:extLst>
          </p:cNvPr>
          <p:cNvGraphicFramePr>
            <a:graphicFrameLocks/>
          </p:cNvGraphicFramePr>
          <p:nvPr>
            <p:extLst>
              <p:ext uri="{D42A27DB-BD31-4B8C-83A1-F6EECF244321}">
                <p14:modId xmlns:p14="http://schemas.microsoft.com/office/powerpoint/2010/main" val="266836847"/>
              </p:ext>
            </p:extLst>
          </p:nvPr>
        </p:nvGraphicFramePr>
        <p:xfrm>
          <a:off x="524412" y="1487055"/>
          <a:ext cx="5912962" cy="43835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ovéPole 9">
            <a:extLst>
              <a:ext uri="{FF2B5EF4-FFF2-40B4-BE49-F238E27FC236}">
                <a16:creationId xmlns:a16="http://schemas.microsoft.com/office/drawing/2014/main" id="{CE383B18-5171-42E8-8D52-F942343515A5}"/>
              </a:ext>
            </a:extLst>
          </p:cNvPr>
          <p:cNvSpPr txBox="1"/>
          <p:nvPr/>
        </p:nvSpPr>
        <p:spPr>
          <a:xfrm>
            <a:off x="524412" y="419494"/>
            <a:ext cx="5864298" cy="584775"/>
          </a:xfrm>
          <a:prstGeom prst="rect">
            <a:avLst/>
          </a:prstGeom>
          <a:noFill/>
        </p:spPr>
        <p:txBody>
          <a:bodyPr wrap="square" rtlCol="0">
            <a:spAutoFit/>
          </a:bodyPr>
          <a:lstStyle/>
          <a:p>
            <a:pPr algn="l"/>
            <a:r>
              <a:rPr lang="cs-CZ" sz="3200" b="1" dirty="0" err="1">
                <a:solidFill>
                  <a:schemeClr val="tx2"/>
                </a:solidFill>
                <a:latin typeface="+mj-lt"/>
              </a:rPr>
              <a:t>Door</a:t>
            </a:r>
            <a:r>
              <a:rPr lang="cs-CZ" sz="3200" b="1" dirty="0">
                <a:solidFill>
                  <a:schemeClr val="tx2"/>
                </a:solidFill>
                <a:latin typeface="+mj-lt"/>
              </a:rPr>
              <a:t> o</a:t>
            </a:r>
            <a:r>
              <a:rPr lang="en-US" sz="3200" b="1" dirty="0" err="1">
                <a:solidFill>
                  <a:schemeClr val="tx2"/>
                </a:solidFill>
                <a:latin typeface="+mj-lt"/>
              </a:rPr>
              <a:t>pening</a:t>
            </a:r>
            <a:r>
              <a:rPr lang="en-US" sz="3200" b="1" dirty="0">
                <a:solidFill>
                  <a:schemeClr val="tx2"/>
                </a:solidFill>
                <a:latin typeface="+mj-lt"/>
              </a:rPr>
              <a:t> </a:t>
            </a:r>
            <a:r>
              <a:rPr lang="cs-CZ" sz="3200" b="1" dirty="0">
                <a:solidFill>
                  <a:schemeClr val="tx2"/>
                </a:solidFill>
                <a:latin typeface="+mj-lt"/>
              </a:rPr>
              <a:t>u</a:t>
            </a:r>
            <a:r>
              <a:rPr lang="en-US" sz="3200" b="1" dirty="0" err="1">
                <a:solidFill>
                  <a:schemeClr val="tx2"/>
                </a:solidFill>
                <a:latin typeface="+mj-lt"/>
              </a:rPr>
              <a:t>nder</a:t>
            </a:r>
            <a:r>
              <a:rPr lang="en-US" sz="3200" b="1" dirty="0">
                <a:solidFill>
                  <a:schemeClr val="tx2"/>
                </a:solidFill>
                <a:latin typeface="+mj-lt"/>
              </a:rPr>
              <a:t> 1 </a:t>
            </a:r>
            <a:r>
              <a:rPr lang="cs-CZ" sz="3200" b="1" dirty="0">
                <a:solidFill>
                  <a:schemeClr val="tx2"/>
                </a:solidFill>
                <a:latin typeface="+mj-lt"/>
              </a:rPr>
              <a:t>s</a:t>
            </a:r>
            <a:r>
              <a:rPr lang="en-US" sz="3200" b="1" dirty="0" err="1">
                <a:solidFill>
                  <a:schemeClr val="tx2"/>
                </a:solidFill>
                <a:latin typeface="+mj-lt"/>
              </a:rPr>
              <a:t>econd</a:t>
            </a:r>
            <a:r>
              <a:rPr lang="en-US" sz="3200" b="1" dirty="0">
                <a:solidFill>
                  <a:schemeClr val="tx2"/>
                </a:solidFill>
                <a:latin typeface="+mj-lt"/>
              </a:rPr>
              <a:t> </a:t>
            </a:r>
            <a:endParaRPr lang="cs-CZ" sz="3200" b="1" dirty="0">
              <a:solidFill>
                <a:schemeClr val="tx2"/>
              </a:solidFill>
              <a:latin typeface="+mj-lt"/>
            </a:endParaRPr>
          </a:p>
        </p:txBody>
      </p:sp>
      <p:sp>
        <p:nvSpPr>
          <p:cNvPr id="18" name="Zástupný text 12">
            <a:extLst>
              <a:ext uri="{FF2B5EF4-FFF2-40B4-BE49-F238E27FC236}">
                <a16:creationId xmlns:a16="http://schemas.microsoft.com/office/drawing/2014/main" id="{41CA936E-0D9E-4D39-B2D4-C08BC4A1C6D8}"/>
              </a:ext>
            </a:extLst>
          </p:cNvPr>
          <p:cNvSpPr txBox="1">
            <a:spLocks/>
          </p:cNvSpPr>
          <p:nvPr/>
        </p:nvSpPr>
        <p:spPr>
          <a:xfrm>
            <a:off x="7296728" y="1092670"/>
            <a:ext cx="4655128" cy="4203831"/>
          </a:xfrm>
          <a:prstGeom prst="rect">
            <a:avLst/>
          </a:prstGeom>
        </p:spPr>
        <p:txBody>
          <a:bodyPr vert="horz" lIns="91440" tIns="45720" rIns="91440" bIns="45720" rtlCol="0" anchor="ctr">
            <a:noAutofit/>
          </a:bodyPr>
          <a:lstStyle>
            <a:lvl1pPr marL="0" indent="0" algn="l" defTabSz="914400" rtl="0" eaLnBrk="1" latinLnBrk="0" hangingPunct="1">
              <a:lnSpc>
                <a:spcPct val="75000"/>
              </a:lnSpc>
              <a:spcBef>
                <a:spcPts val="1000"/>
              </a:spcBef>
              <a:buFont typeface="Arial" panose="020B0604020202020204" pitchFamily="34" charset="0"/>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03864"/>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0386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cs-CZ" sz="3200" dirty="0"/>
          </a:p>
          <a:p>
            <a:pPr>
              <a:lnSpc>
                <a:spcPct val="100000"/>
              </a:lnSpc>
            </a:pPr>
            <a:r>
              <a:rPr lang="cs-CZ" sz="3200" dirty="0"/>
              <a:t>With WaveKey you </a:t>
            </a:r>
            <a:r>
              <a:rPr lang="cs-CZ" sz="3200" dirty="0" err="1"/>
              <a:t>have</a:t>
            </a:r>
            <a:r>
              <a:rPr lang="cs-CZ" sz="3200" dirty="0"/>
              <a:t> </a:t>
            </a:r>
            <a:r>
              <a:rPr lang="cs-CZ" sz="4400" dirty="0"/>
              <a:t>98% </a:t>
            </a:r>
            <a:r>
              <a:rPr lang="cs-CZ" sz="3200" dirty="0"/>
              <a:t>open success </a:t>
            </a:r>
            <a:br>
              <a:rPr lang="cs-CZ" sz="3200" dirty="0"/>
            </a:br>
            <a:r>
              <a:rPr lang="cs-CZ" sz="3200" dirty="0"/>
              <a:t>on the first </a:t>
            </a:r>
            <a:r>
              <a:rPr lang="en-GB" sz="3200" dirty="0"/>
              <a:t>attempt</a:t>
            </a:r>
            <a:endParaRPr lang="cs-CZ" sz="3200" dirty="0"/>
          </a:p>
          <a:p>
            <a:pPr>
              <a:lnSpc>
                <a:spcPct val="100000"/>
              </a:lnSpc>
            </a:pPr>
            <a:endParaRPr lang="cs-CZ" sz="2400" b="0" dirty="0"/>
          </a:p>
        </p:txBody>
      </p:sp>
    </p:spTree>
    <p:extLst>
      <p:ext uri="{BB962C8B-B14F-4D97-AF65-F5344CB8AC3E}">
        <p14:creationId xmlns:p14="http://schemas.microsoft.com/office/powerpoint/2010/main" val="304788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rázku 7" descr="Obsah obrázku budova, interiér, nábytek&#10;&#10;Popis byl vytvořen automaticky">
            <a:extLst>
              <a:ext uri="{FF2B5EF4-FFF2-40B4-BE49-F238E27FC236}">
                <a16:creationId xmlns:a16="http://schemas.microsoft.com/office/drawing/2014/main" id="{0F7D0186-2ECD-4E6B-827E-A6810DB2B20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20" name="Obdélník 19">
            <a:extLst>
              <a:ext uri="{FF2B5EF4-FFF2-40B4-BE49-F238E27FC236}">
                <a16:creationId xmlns:a16="http://schemas.microsoft.com/office/drawing/2014/main" id="{96D7B07B-B26B-443C-95E5-0CCBC496BAB5}"/>
              </a:ext>
            </a:extLst>
          </p:cNvPr>
          <p:cNvSpPr/>
          <p:nvPr/>
        </p:nvSpPr>
        <p:spPr>
          <a:xfrm>
            <a:off x="0" y="0"/>
            <a:ext cx="12192000" cy="6858000"/>
          </a:xfrm>
          <a:prstGeom prst="rect">
            <a:avLst/>
          </a:prstGeom>
          <a:solidFill>
            <a:srgbClr val="13223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554921" y="2069821"/>
            <a:ext cx="10965426" cy="2057400"/>
          </a:xfrm>
        </p:spPr>
        <p:txBody>
          <a:bodyPr/>
          <a:lstStyle/>
          <a:p>
            <a:endParaRPr lang="en-US"/>
          </a:p>
          <a:p>
            <a:r>
              <a:rPr lang="en-US" sz="7200" dirty="0"/>
              <a:t>3. Security in office </a:t>
            </a:r>
            <a:endParaRPr lang="en-US" sz="7200" dirty="0">
              <a:ea typeface="Yu Gothic UI"/>
            </a:endParaRPr>
          </a:p>
        </p:txBody>
      </p:sp>
      <p:sp>
        <p:nvSpPr>
          <p:cNvPr id="5" name="Zástupný text 15">
            <a:extLst>
              <a:ext uri="{FF2B5EF4-FFF2-40B4-BE49-F238E27FC236}">
                <a16:creationId xmlns:a16="http://schemas.microsoft.com/office/drawing/2014/main" id="{B98450A3-964D-4A3E-A50D-C8FAB1B23F4A}"/>
              </a:ext>
            </a:extLst>
          </p:cNvPr>
          <p:cNvSpPr txBox="1">
            <a:spLocks/>
          </p:cNvSpPr>
          <p:nvPr/>
        </p:nvSpPr>
        <p:spPr>
          <a:xfrm>
            <a:off x="1410215" y="4250459"/>
            <a:ext cx="9254837" cy="1166089"/>
          </a:xfrm>
          <a:prstGeom prst="rect">
            <a:avLst/>
          </a:prstGeom>
        </p:spPr>
        <p:txBody>
          <a:bodyPr vert="horz" lIns="91440" tIns="45720" rIns="91440" bIns="45720" rtlCol="0" anchor="ctr">
            <a:noAutofit/>
          </a:bodyPr>
          <a:lstStyle>
            <a:lvl1pPr marL="0" indent="0" algn="ctr" defTabSz="914400" rtl="0" eaLnBrk="1" latinLnBrk="0" hangingPunct="1">
              <a:lnSpc>
                <a:spcPct val="75000"/>
              </a:lnSpc>
              <a:spcBef>
                <a:spcPts val="1000"/>
              </a:spcBef>
              <a:buFont typeface="Arial" panose="020B0604020202020204" pitchFamily="34" charset="0"/>
              <a:buNone/>
              <a:defRPr sz="5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t>How to prevent eavesdropping and misusing of mobile credentials? How to eliminate unauthorized access? </a:t>
            </a:r>
          </a:p>
        </p:txBody>
      </p:sp>
    </p:spTree>
    <p:extLst>
      <p:ext uri="{BB962C8B-B14F-4D97-AF65-F5344CB8AC3E}">
        <p14:creationId xmlns:p14="http://schemas.microsoft.com/office/powerpoint/2010/main" val="21849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obrázku 2">
            <a:extLst>
              <a:ext uri="{FF2B5EF4-FFF2-40B4-BE49-F238E27FC236}">
                <a16:creationId xmlns:a16="http://schemas.microsoft.com/office/drawing/2014/main" id="{A7926382-3220-48A6-85F9-D23572208E0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450" t="-13442" r="2098" b="-16429"/>
          <a:stretch/>
        </p:blipFill>
        <p:spPr>
          <a:xfrm>
            <a:off x="0" y="388735"/>
            <a:ext cx="5420226" cy="6080530"/>
          </a:xfrm>
        </p:spPr>
      </p:pic>
      <p:sp>
        <p:nvSpPr>
          <p:cNvPr id="6" name="Zástupný text 2">
            <a:extLst>
              <a:ext uri="{FF2B5EF4-FFF2-40B4-BE49-F238E27FC236}">
                <a16:creationId xmlns:a16="http://schemas.microsoft.com/office/drawing/2014/main" id="{AD5CEED5-039F-4736-9A72-D803D3302E39}"/>
              </a:ext>
            </a:extLst>
          </p:cNvPr>
          <p:cNvSpPr>
            <a:spLocks noGrp="1"/>
          </p:cNvSpPr>
          <p:nvPr>
            <p:ph type="body" sz="quarter" idx="12"/>
          </p:nvPr>
        </p:nvSpPr>
        <p:spPr>
          <a:xfrm>
            <a:off x="6094412" y="788415"/>
            <a:ext cx="5503077" cy="1618488"/>
          </a:xfrm>
        </p:spPr>
        <p:txBody>
          <a:bodyPr/>
          <a:lstStyle/>
          <a:p>
            <a:r>
              <a:rPr lang="en-US" sz="4400" dirty="0"/>
              <a:t>Prevent</a:t>
            </a:r>
            <a:r>
              <a:rPr lang="cs-CZ" sz="4400" dirty="0"/>
              <a:t>s</a:t>
            </a:r>
            <a:r>
              <a:rPr lang="en-US" sz="4400" dirty="0"/>
              <a:t> misuse</a:t>
            </a:r>
            <a:r>
              <a:rPr lang="cs-CZ" sz="4400" dirty="0"/>
              <a:t> </a:t>
            </a:r>
            <a:br>
              <a:rPr lang="cs-CZ" sz="4400" dirty="0"/>
            </a:br>
            <a:r>
              <a:rPr lang="en-US" sz="4400" dirty="0"/>
              <a:t>of mobile credential</a:t>
            </a:r>
            <a:endParaRPr lang="en-US" sz="4400" dirty="0">
              <a:ea typeface="Yu Gothic UI"/>
            </a:endParaRPr>
          </a:p>
        </p:txBody>
      </p:sp>
      <p:sp>
        <p:nvSpPr>
          <p:cNvPr id="7" name="Zástupný text 4">
            <a:extLst>
              <a:ext uri="{FF2B5EF4-FFF2-40B4-BE49-F238E27FC236}">
                <a16:creationId xmlns:a16="http://schemas.microsoft.com/office/drawing/2014/main" id="{600A8047-5008-4D1C-816E-6EF6A81AAF1C}"/>
              </a:ext>
            </a:extLst>
          </p:cNvPr>
          <p:cNvSpPr txBox="1">
            <a:spLocks/>
          </p:cNvSpPr>
          <p:nvPr/>
        </p:nvSpPr>
        <p:spPr>
          <a:xfrm>
            <a:off x="6181233" y="2826652"/>
            <a:ext cx="5724439" cy="324889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b="0" dirty="0">
                <a:latin typeface="+mn-lt"/>
              </a:rPr>
              <a:t>Encrypted communication between the reader and mobile app</a:t>
            </a:r>
            <a:endParaRPr lang="cs-CZ" sz="2600" b="0" dirty="0">
              <a:latin typeface="+mn-lt"/>
            </a:endParaRPr>
          </a:p>
          <a:p>
            <a:pPr marL="268288">
              <a:spcBef>
                <a:spcPts val="0"/>
              </a:spcBef>
              <a:spcAft>
                <a:spcPts val="1800"/>
              </a:spcAft>
            </a:pPr>
            <a:r>
              <a:rPr lang="cs-CZ" b="0" dirty="0">
                <a:latin typeface="+mn-lt"/>
                <a:ea typeface="Yu Gothic UI"/>
              </a:rPr>
              <a:t>AES-128, RSA-1024, </a:t>
            </a:r>
            <a:r>
              <a:rPr lang="cs-CZ" b="0" dirty="0" err="1">
                <a:latin typeface="+mn-lt"/>
                <a:ea typeface="Yu Gothic UI"/>
              </a:rPr>
              <a:t>our</a:t>
            </a:r>
            <a:r>
              <a:rPr lang="cs-CZ" b="0" dirty="0">
                <a:latin typeface="+mn-lt"/>
                <a:ea typeface="Yu Gothic UI"/>
              </a:rPr>
              <a:t> </a:t>
            </a:r>
            <a:r>
              <a:rPr lang="cs-CZ" b="0" dirty="0" err="1">
                <a:latin typeface="+mn-lt"/>
                <a:ea typeface="Yu Gothic UI"/>
              </a:rPr>
              <a:t>own</a:t>
            </a:r>
            <a:r>
              <a:rPr lang="cs-CZ" b="0" dirty="0">
                <a:latin typeface="+mn-lt"/>
                <a:ea typeface="Yu Gothic UI"/>
              </a:rPr>
              <a:t> </a:t>
            </a:r>
            <a:r>
              <a:rPr lang="cs-CZ" b="0" dirty="0" err="1">
                <a:latin typeface="+mn-lt"/>
                <a:ea typeface="Yu Gothic UI"/>
              </a:rPr>
              <a:t>secure</a:t>
            </a:r>
            <a:r>
              <a:rPr lang="cs-CZ" b="0" dirty="0">
                <a:latin typeface="+mn-lt"/>
                <a:ea typeface="Yu Gothic UI"/>
              </a:rPr>
              <a:t> </a:t>
            </a:r>
            <a:r>
              <a:rPr lang="cs-CZ" b="0" dirty="0" err="1">
                <a:latin typeface="+mn-lt"/>
                <a:ea typeface="Yu Gothic UI"/>
              </a:rPr>
              <a:t>layer</a:t>
            </a:r>
            <a:endParaRPr lang="en-US" b="0" dirty="0">
              <a:latin typeface="+mn-lt"/>
              <a:ea typeface="Yu Gothic UI"/>
            </a:endParaRPr>
          </a:p>
          <a:p>
            <a:pPr marL="268288">
              <a:spcBef>
                <a:spcPts val="0"/>
              </a:spcBef>
              <a:spcAft>
                <a:spcPts val="1800"/>
              </a:spcAft>
            </a:pPr>
            <a:r>
              <a:rPr lang="en-US" b="0" dirty="0">
                <a:latin typeface="+mn-lt"/>
                <a:ea typeface="Yu Gothic UI"/>
              </a:rPr>
              <a:t>Impossible to duplicate credentials or eavesdrop the communication</a:t>
            </a:r>
          </a:p>
          <a:p>
            <a:pPr>
              <a:spcBef>
                <a:spcPts val="1800"/>
              </a:spcBef>
              <a:spcAft>
                <a:spcPts val="2400"/>
              </a:spcAft>
            </a:pPr>
            <a:r>
              <a:rPr lang="en-US" sz="2600" b="0" dirty="0">
                <a:latin typeface="+mn-lt"/>
                <a:ea typeface="Yu Gothic UI"/>
              </a:rPr>
              <a:t>People rarely misplace or lend others their phone </a:t>
            </a:r>
            <a:r>
              <a:rPr lang="en-US" sz="2200" b="0" dirty="0">
                <a:latin typeface="+mn-lt"/>
                <a:ea typeface="Yu Gothic UI"/>
              </a:rPr>
              <a:t>(unlike the cards or keys)</a:t>
            </a:r>
          </a:p>
        </p:txBody>
      </p:sp>
    </p:spTree>
    <p:extLst>
      <p:ext uri="{BB962C8B-B14F-4D97-AF65-F5344CB8AC3E}">
        <p14:creationId xmlns:p14="http://schemas.microsoft.com/office/powerpoint/2010/main" val="19886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obrázku 2" descr="Obsah obrázku osoba, interiér&#10;&#10;Popis byl vytvořen automaticky">
            <a:extLst>
              <a:ext uri="{FF2B5EF4-FFF2-40B4-BE49-F238E27FC236}">
                <a16:creationId xmlns:a16="http://schemas.microsoft.com/office/drawing/2014/main" id="{99E46014-15B7-41BD-8078-329FE4CAE17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738" r="17076"/>
          <a:stretch/>
        </p:blipFill>
        <p:spPr>
          <a:xfrm>
            <a:off x="0" y="388735"/>
            <a:ext cx="5420226" cy="6080530"/>
          </a:xfrm>
        </p:spPr>
      </p:pic>
      <p:sp>
        <p:nvSpPr>
          <p:cNvPr id="6" name="Zástupný text 2">
            <a:extLst>
              <a:ext uri="{FF2B5EF4-FFF2-40B4-BE49-F238E27FC236}">
                <a16:creationId xmlns:a16="http://schemas.microsoft.com/office/drawing/2014/main" id="{AD5CEED5-039F-4736-9A72-D803D3302E39}"/>
              </a:ext>
            </a:extLst>
          </p:cNvPr>
          <p:cNvSpPr>
            <a:spLocks noGrp="1"/>
          </p:cNvSpPr>
          <p:nvPr>
            <p:ph type="body" sz="quarter" idx="12"/>
          </p:nvPr>
        </p:nvSpPr>
        <p:spPr>
          <a:xfrm>
            <a:off x="6094412" y="788415"/>
            <a:ext cx="5244147" cy="1618488"/>
          </a:xfrm>
        </p:spPr>
        <p:txBody>
          <a:bodyPr/>
          <a:lstStyle/>
          <a:p>
            <a:r>
              <a:rPr lang="cs-CZ" sz="4400" dirty="0"/>
              <a:t>Solved unwanted door opening</a:t>
            </a:r>
            <a:r>
              <a:rPr lang="en-GB" sz="4400" dirty="0">
                <a:solidFill>
                  <a:srgbClr val="003F71"/>
                </a:solidFill>
              </a:rPr>
              <a:t>s</a:t>
            </a:r>
            <a:endParaRPr lang="en-US" sz="4400" dirty="0">
              <a:solidFill>
                <a:srgbClr val="003F71"/>
              </a:solidFill>
              <a:ea typeface="Yu Gothic UI"/>
            </a:endParaRPr>
          </a:p>
        </p:txBody>
      </p:sp>
      <p:sp>
        <p:nvSpPr>
          <p:cNvPr id="7" name="Zástupný text 4">
            <a:extLst>
              <a:ext uri="{FF2B5EF4-FFF2-40B4-BE49-F238E27FC236}">
                <a16:creationId xmlns:a16="http://schemas.microsoft.com/office/drawing/2014/main" id="{600A8047-5008-4D1C-816E-6EF6A81AAF1C}"/>
              </a:ext>
            </a:extLst>
          </p:cNvPr>
          <p:cNvSpPr txBox="1">
            <a:spLocks/>
          </p:cNvSpPr>
          <p:nvPr/>
        </p:nvSpPr>
        <p:spPr>
          <a:xfrm>
            <a:off x="6181233" y="3004127"/>
            <a:ext cx="5724439" cy="368638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600" dirty="0">
                <a:latin typeface="+mn-lt"/>
                <a:ea typeface="Yu Gothic UI"/>
              </a:rPr>
              <a:t>2N is the only one </a:t>
            </a:r>
            <a:r>
              <a:rPr lang="en-US" sz="2600" b="0" dirty="0">
                <a:latin typeface="+mn-lt"/>
                <a:ea typeface="Yu Gothic UI"/>
              </a:rPr>
              <a:t>to tackle this issue</a:t>
            </a:r>
          </a:p>
          <a:p>
            <a:pPr>
              <a:spcAft>
                <a:spcPts val="1800"/>
              </a:spcAft>
            </a:pPr>
            <a:r>
              <a:rPr lang="en-US" sz="2600" b="0" dirty="0">
                <a:latin typeface="+mn-lt"/>
                <a:ea typeface="Yu Gothic UI"/>
              </a:rPr>
              <a:t>Thanks to adaptive algorithms and </a:t>
            </a:r>
            <a:r>
              <a:rPr lang="en-US" sz="2600" b="0" dirty="0" err="1">
                <a:latin typeface="+mn-lt"/>
                <a:ea typeface="Yu Gothic UI"/>
              </a:rPr>
              <a:t>RSSi</a:t>
            </a:r>
            <a:r>
              <a:rPr lang="en-US" sz="2600" b="0" dirty="0">
                <a:latin typeface="+mn-lt"/>
                <a:ea typeface="Yu Gothic UI"/>
              </a:rPr>
              <a:t> signal trend analysis:</a:t>
            </a:r>
          </a:p>
          <a:p>
            <a:pPr marL="268288">
              <a:spcBef>
                <a:spcPts val="0"/>
              </a:spcBef>
              <a:spcAft>
                <a:spcPts val="1800"/>
              </a:spcAft>
            </a:pPr>
            <a:r>
              <a:rPr lang="en-US" b="0" dirty="0">
                <a:latin typeface="+mn-lt"/>
                <a:ea typeface="Yu Gothic UI"/>
              </a:rPr>
              <a:t>the reader knows whether the user is approaching or moving away from it</a:t>
            </a:r>
          </a:p>
          <a:p>
            <a:pPr marL="268288">
              <a:spcBef>
                <a:spcPts val="0"/>
              </a:spcBef>
              <a:spcAft>
                <a:spcPts val="3000"/>
              </a:spcAft>
            </a:pPr>
            <a:r>
              <a:rPr lang="en-US" b="0" dirty="0">
                <a:latin typeface="+mn-lt"/>
                <a:ea typeface="Yu Gothic UI"/>
              </a:rPr>
              <a:t>a phone within range but lying on </a:t>
            </a:r>
            <a:br>
              <a:rPr lang="en-US" b="0" dirty="0">
                <a:latin typeface="+mn-lt"/>
                <a:ea typeface="Yu Gothic UI"/>
              </a:rPr>
            </a:br>
            <a:r>
              <a:rPr lang="en-US" b="0" dirty="0">
                <a:latin typeface="+mn-lt"/>
                <a:ea typeface="Yu Gothic UI"/>
              </a:rPr>
              <a:t>a table will not open the door</a:t>
            </a:r>
          </a:p>
        </p:txBody>
      </p:sp>
    </p:spTree>
    <p:extLst>
      <p:ext uri="{BB962C8B-B14F-4D97-AF65-F5344CB8AC3E}">
        <p14:creationId xmlns:p14="http://schemas.microsoft.com/office/powerpoint/2010/main" val="21606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symbol obrázku 10">
            <a:extLst>
              <a:ext uri="{FF2B5EF4-FFF2-40B4-BE49-F238E27FC236}">
                <a16:creationId xmlns:a16="http://schemas.microsoft.com/office/drawing/2014/main" id="{29553DBC-5D82-4903-A2C6-CDC19184642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232" r="24632"/>
          <a:stretch/>
        </p:blipFill>
        <p:spPr>
          <a:xfrm>
            <a:off x="0" y="0"/>
            <a:ext cx="12192000" cy="6858000"/>
          </a:xfrm>
        </p:spPr>
      </p:pic>
      <p:sp>
        <p:nvSpPr>
          <p:cNvPr id="20" name="Obdélník 19">
            <a:extLst>
              <a:ext uri="{FF2B5EF4-FFF2-40B4-BE49-F238E27FC236}">
                <a16:creationId xmlns:a16="http://schemas.microsoft.com/office/drawing/2014/main" id="{96D7B07B-B26B-443C-95E5-0CCBC496BAB5}"/>
              </a:ext>
            </a:extLst>
          </p:cNvPr>
          <p:cNvSpPr/>
          <p:nvPr/>
        </p:nvSpPr>
        <p:spPr>
          <a:xfrm>
            <a:off x="0" y="0"/>
            <a:ext cx="12192000" cy="6858000"/>
          </a:xfrm>
          <a:prstGeom prst="rect">
            <a:avLst/>
          </a:prstGeom>
          <a:solidFill>
            <a:srgbClr val="13223D">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5368705" y="2400300"/>
            <a:ext cx="6477565" cy="2057400"/>
          </a:xfrm>
        </p:spPr>
        <p:txBody>
          <a:bodyPr/>
          <a:lstStyle/>
          <a:p>
            <a:endParaRPr lang="en-US" dirty="0"/>
          </a:p>
          <a:p>
            <a:r>
              <a:rPr lang="cs-CZ" sz="7200" dirty="0" err="1"/>
              <a:t>Choose</a:t>
            </a:r>
            <a:r>
              <a:rPr lang="cs-CZ" sz="7200" dirty="0"/>
              <a:t> </a:t>
            </a:r>
            <a:r>
              <a:rPr lang="cs-CZ" sz="7200" dirty="0" err="1"/>
              <a:t>from</a:t>
            </a:r>
            <a:r>
              <a:rPr lang="cs-CZ" sz="7200" dirty="0"/>
              <a:t> </a:t>
            </a:r>
            <a:br>
              <a:rPr lang="cs-CZ" sz="7200" dirty="0"/>
            </a:br>
            <a:r>
              <a:rPr lang="cs-CZ" sz="9600" dirty="0"/>
              <a:t>4</a:t>
            </a:r>
            <a:r>
              <a:rPr lang="cs-CZ" sz="7200" dirty="0"/>
              <a:t> </a:t>
            </a:r>
            <a:r>
              <a:rPr lang="cs-CZ" sz="7200" dirty="0" err="1"/>
              <a:t>modes</a:t>
            </a:r>
            <a:endParaRPr lang="en-US" sz="7200" dirty="0">
              <a:ea typeface="Yu Gothic UI"/>
            </a:endParaRPr>
          </a:p>
        </p:txBody>
      </p:sp>
    </p:spTree>
    <p:extLst>
      <p:ext uri="{BB962C8B-B14F-4D97-AF65-F5344CB8AC3E}">
        <p14:creationId xmlns:p14="http://schemas.microsoft.com/office/powerpoint/2010/main" val="27141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E0B9B607-3357-4E64-BCB9-2DC74F642B7E}"/>
              </a:ext>
            </a:extLst>
          </p:cNvPr>
          <p:cNvSpPr>
            <a:spLocks noGrp="1"/>
          </p:cNvSpPr>
          <p:nvPr>
            <p:ph type="body" sz="quarter" idx="11"/>
          </p:nvPr>
        </p:nvSpPr>
        <p:spPr>
          <a:xfrm>
            <a:off x="1604546" y="4861125"/>
            <a:ext cx="8982907" cy="996060"/>
          </a:xfrm>
        </p:spPr>
        <p:txBody>
          <a:bodyPr/>
          <a:lstStyle/>
          <a:p>
            <a:r>
              <a:rPr lang="cs-CZ" sz="3400" dirty="0"/>
              <a:t>Having mobile access in the portfolio means having</a:t>
            </a:r>
            <a:r>
              <a:rPr lang="en-GB" sz="3400" dirty="0"/>
              <a:t> </a:t>
            </a:r>
            <a:r>
              <a:rPr lang="en-GB" sz="3400" dirty="0">
                <a:solidFill>
                  <a:srgbClr val="003F71"/>
                </a:solidFill>
              </a:rPr>
              <a:t>a</a:t>
            </a:r>
            <a:r>
              <a:rPr lang="cs-CZ" sz="3400" dirty="0"/>
              <a:t> future in Access Control business</a:t>
            </a:r>
          </a:p>
        </p:txBody>
      </p:sp>
      <p:pic>
        <p:nvPicPr>
          <p:cNvPr id="12" name="Zástupný symbol obrázku 11" descr="Obsah obrázku osoba, interiér&#10;&#10;Popis byl vytvořen automaticky">
            <a:extLst>
              <a:ext uri="{FF2B5EF4-FFF2-40B4-BE49-F238E27FC236}">
                <a16:creationId xmlns:a16="http://schemas.microsoft.com/office/drawing/2014/main" id="{3E4FB039-9273-4032-9156-ACDABD9C15A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57" b="857"/>
          <a:stretch>
            <a:fillRect/>
          </a:stretch>
        </p:blipFill>
        <p:spPr/>
      </p:pic>
    </p:spTree>
    <p:extLst>
      <p:ext uri="{BB962C8B-B14F-4D97-AF65-F5344CB8AC3E}">
        <p14:creationId xmlns:p14="http://schemas.microsoft.com/office/powerpoint/2010/main" val="173846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text 9">
            <a:extLst>
              <a:ext uri="{FF2B5EF4-FFF2-40B4-BE49-F238E27FC236}">
                <a16:creationId xmlns:a16="http://schemas.microsoft.com/office/drawing/2014/main" id="{E8B2C3F5-447D-45D9-9EFC-948508BD5473}"/>
              </a:ext>
            </a:extLst>
          </p:cNvPr>
          <p:cNvSpPr>
            <a:spLocks noGrp="1"/>
          </p:cNvSpPr>
          <p:nvPr>
            <p:ph type="body" sz="quarter" idx="11"/>
          </p:nvPr>
        </p:nvSpPr>
        <p:spPr/>
        <p:txBody>
          <a:bodyPr/>
          <a:lstStyle/>
          <a:p>
            <a:r>
              <a:rPr lang="cs-CZ" sz="3200" dirty="0" err="1"/>
              <a:t>Touch</a:t>
            </a:r>
            <a:r>
              <a:rPr lang="cs-CZ" sz="3200" dirty="0"/>
              <a:t> mode</a:t>
            </a:r>
          </a:p>
        </p:txBody>
      </p:sp>
      <p:sp>
        <p:nvSpPr>
          <p:cNvPr id="11" name="Zástupný text 10">
            <a:extLst>
              <a:ext uri="{FF2B5EF4-FFF2-40B4-BE49-F238E27FC236}">
                <a16:creationId xmlns:a16="http://schemas.microsoft.com/office/drawing/2014/main" id="{29626F3F-D37F-47C8-8EFA-B1B0C5289633}"/>
              </a:ext>
            </a:extLst>
          </p:cNvPr>
          <p:cNvSpPr>
            <a:spLocks noGrp="1"/>
          </p:cNvSpPr>
          <p:nvPr>
            <p:ph type="body" sz="quarter" idx="12"/>
          </p:nvPr>
        </p:nvSpPr>
        <p:spPr>
          <a:xfrm>
            <a:off x="1017587" y="1769231"/>
            <a:ext cx="4278690" cy="1422204"/>
          </a:xfrm>
        </p:spPr>
        <p:txBody>
          <a:bodyPr/>
          <a:lstStyle/>
          <a:p>
            <a:r>
              <a:rPr lang="en-US" sz="1600" dirty="0">
                <a:ea typeface="Yu Gothic UI"/>
              </a:rPr>
              <a:t>Th</a:t>
            </a:r>
            <a:r>
              <a:rPr lang="cs-CZ" sz="1600" dirty="0" err="1">
                <a:ea typeface="Yu Gothic UI"/>
              </a:rPr>
              <a:t>is</a:t>
            </a:r>
            <a:r>
              <a:rPr lang="en-US" sz="1600" dirty="0">
                <a:ea typeface="Yu Gothic UI"/>
              </a:rPr>
              <a:t> mode ensures absolute </a:t>
            </a:r>
            <a:r>
              <a:rPr lang="en-US" sz="1600" b="1" dirty="0">
                <a:ea typeface="Yu Gothic UI"/>
              </a:rPr>
              <a:t>convenience</a:t>
            </a:r>
            <a:r>
              <a:rPr lang="en-US" sz="1600" dirty="0">
                <a:ea typeface="Yu Gothic UI"/>
              </a:rPr>
              <a:t>. Users only touch the reader with their hand or elbow and leave their </a:t>
            </a:r>
            <a:r>
              <a:rPr lang="en-US" sz="1600" b="1" dirty="0">
                <a:ea typeface="Yu Gothic UI"/>
              </a:rPr>
              <a:t>phone in their pocket</a:t>
            </a:r>
            <a:r>
              <a:rPr lang="cs-CZ" sz="1600" b="1" dirty="0">
                <a:ea typeface="Yu Gothic UI"/>
              </a:rPr>
              <a:t> </a:t>
            </a:r>
            <a:r>
              <a:rPr lang="cs-CZ" sz="1600" b="1" dirty="0" err="1">
                <a:ea typeface="Yu Gothic UI"/>
              </a:rPr>
              <a:t>or</a:t>
            </a:r>
            <a:r>
              <a:rPr lang="cs-CZ" sz="1600" b="1" dirty="0">
                <a:ea typeface="Yu Gothic UI"/>
              </a:rPr>
              <a:t> </a:t>
            </a:r>
            <a:r>
              <a:rPr lang="cs-CZ" sz="1600" b="1" dirty="0" err="1">
                <a:ea typeface="Yu Gothic UI"/>
              </a:rPr>
              <a:t>handbag</a:t>
            </a:r>
            <a:r>
              <a:rPr lang="en-US" sz="1600" dirty="0">
                <a:ea typeface="Yu Gothic UI"/>
              </a:rPr>
              <a:t>.</a:t>
            </a:r>
            <a:endParaRPr lang="cs-CZ" sz="1600" dirty="0">
              <a:ea typeface="Yu Gothic UI"/>
            </a:endParaRPr>
          </a:p>
        </p:txBody>
      </p:sp>
      <p:sp>
        <p:nvSpPr>
          <p:cNvPr id="12" name="Zástupný text 11">
            <a:extLst>
              <a:ext uri="{FF2B5EF4-FFF2-40B4-BE49-F238E27FC236}">
                <a16:creationId xmlns:a16="http://schemas.microsoft.com/office/drawing/2014/main" id="{D5AF79EC-F013-43BA-9C75-34EAC59D5CFD}"/>
              </a:ext>
            </a:extLst>
          </p:cNvPr>
          <p:cNvSpPr>
            <a:spLocks noGrp="1"/>
          </p:cNvSpPr>
          <p:nvPr>
            <p:ph type="body" sz="quarter" idx="16"/>
          </p:nvPr>
        </p:nvSpPr>
        <p:spPr/>
        <p:txBody>
          <a:bodyPr/>
          <a:lstStyle/>
          <a:p>
            <a:r>
              <a:rPr lang="cs-CZ" sz="3200" dirty="0" err="1"/>
              <a:t>Motion</a:t>
            </a:r>
            <a:r>
              <a:rPr lang="cs-CZ" sz="3200" dirty="0"/>
              <a:t> mode</a:t>
            </a:r>
          </a:p>
        </p:txBody>
      </p:sp>
      <p:sp>
        <p:nvSpPr>
          <p:cNvPr id="13" name="Zástupný text 12">
            <a:extLst>
              <a:ext uri="{FF2B5EF4-FFF2-40B4-BE49-F238E27FC236}">
                <a16:creationId xmlns:a16="http://schemas.microsoft.com/office/drawing/2014/main" id="{BDFAAF22-3AEF-4786-9245-E2E9D86E8B78}"/>
              </a:ext>
            </a:extLst>
          </p:cNvPr>
          <p:cNvSpPr>
            <a:spLocks noGrp="1"/>
          </p:cNvSpPr>
          <p:nvPr>
            <p:ph type="body" sz="quarter" idx="17"/>
          </p:nvPr>
        </p:nvSpPr>
        <p:spPr>
          <a:xfrm>
            <a:off x="1017585" y="4594423"/>
            <a:ext cx="4190907" cy="1422204"/>
          </a:xfrm>
        </p:spPr>
        <p:txBody>
          <a:bodyPr/>
          <a:lstStyle/>
          <a:p>
            <a:r>
              <a:rPr lang="en-US" sz="1600" dirty="0">
                <a:ea typeface="Yu Gothic UI"/>
              </a:rPr>
              <a:t>Motion mode is completely </a:t>
            </a:r>
            <a:r>
              <a:rPr lang="en-US" sz="1600" b="1" dirty="0">
                <a:ea typeface="Yu Gothic UI"/>
              </a:rPr>
              <a:t>contactless</a:t>
            </a:r>
            <a:r>
              <a:rPr lang="en-US" sz="1600" dirty="0">
                <a:ea typeface="Yu Gothic UI"/>
              </a:rPr>
              <a:t>. </a:t>
            </a:r>
            <a:br>
              <a:rPr lang="cs-CZ" sz="1600" dirty="0">
                <a:ea typeface="Yu Gothic UI"/>
              </a:rPr>
            </a:br>
            <a:r>
              <a:rPr lang="en-US" sz="1600" dirty="0">
                <a:ea typeface="Yu Gothic UI"/>
              </a:rPr>
              <a:t>All you have to do is approach the video intercom with the </a:t>
            </a:r>
            <a:r>
              <a:rPr lang="en-US" sz="1600" b="1" dirty="0">
                <a:ea typeface="Yu Gothic UI"/>
              </a:rPr>
              <a:t>phone in your pocket </a:t>
            </a:r>
            <a:r>
              <a:rPr lang="en-US" sz="1600" dirty="0">
                <a:ea typeface="Yu Gothic UI"/>
              </a:rPr>
              <a:t>or wave your hand over its camera and the door will open.</a:t>
            </a:r>
            <a:endParaRPr lang="cs-CZ" sz="1600" dirty="0">
              <a:ea typeface="Yu Gothic UI"/>
            </a:endParaRPr>
          </a:p>
        </p:txBody>
      </p:sp>
      <p:pic>
        <p:nvPicPr>
          <p:cNvPr id="9" name="Zástupný symbol obrázku 8" descr="Obsah obrázku osoba, interiér, žena&#10;&#10;Popis byl vytvořen automaticky">
            <a:extLst>
              <a:ext uri="{FF2B5EF4-FFF2-40B4-BE49-F238E27FC236}">
                <a16:creationId xmlns:a16="http://schemas.microsoft.com/office/drawing/2014/main" id="{C27F2ABC-4DDE-4AAE-85B4-04D07F8ACE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096000" y="685915"/>
            <a:ext cx="5078413" cy="2508896"/>
          </a:xfrm>
        </p:spPr>
      </p:pic>
      <p:pic>
        <p:nvPicPr>
          <p:cNvPr id="15" name="Zástupný symbol obrázku 14" descr="Obsah obrázku osoba&#10;&#10;Popis byl vytvořen automaticky">
            <a:extLst>
              <a:ext uri="{FF2B5EF4-FFF2-40B4-BE49-F238E27FC236}">
                <a16:creationId xmlns:a16="http://schemas.microsoft.com/office/drawing/2014/main" id="{CB2D6DDD-4F74-4907-9E3B-402F1802A30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6096000" y="3663189"/>
            <a:ext cx="5078413" cy="2508896"/>
          </a:xfrm>
        </p:spPr>
      </p:pic>
    </p:spTree>
    <p:extLst>
      <p:ext uri="{BB962C8B-B14F-4D97-AF65-F5344CB8AC3E}">
        <p14:creationId xmlns:p14="http://schemas.microsoft.com/office/powerpoint/2010/main" val="41454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text 9">
            <a:extLst>
              <a:ext uri="{FF2B5EF4-FFF2-40B4-BE49-F238E27FC236}">
                <a16:creationId xmlns:a16="http://schemas.microsoft.com/office/drawing/2014/main" id="{E8B2C3F5-447D-45D9-9EFC-948508BD5473}"/>
              </a:ext>
            </a:extLst>
          </p:cNvPr>
          <p:cNvSpPr>
            <a:spLocks noGrp="1"/>
          </p:cNvSpPr>
          <p:nvPr>
            <p:ph type="body" sz="quarter" idx="11"/>
          </p:nvPr>
        </p:nvSpPr>
        <p:spPr/>
        <p:txBody>
          <a:bodyPr/>
          <a:lstStyle/>
          <a:p>
            <a:r>
              <a:rPr lang="cs-CZ" sz="3200" dirty="0" err="1"/>
              <a:t>Tap</a:t>
            </a:r>
            <a:r>
              <a:rPr lang="cs-CZ" sz="3200" dirty="0"/>
              <a:t> in </a:t>
            </a:r>
            <a:r>
              <a:rPr lang="cs-CZ" sz="3200" dirty="0" err="1"/>
              <a:t>app</a:t>
            </a:r>
            <a:r>
              <a:rPr lang="cs-CZ" sz="3200" dirty="0"/>
              <a:t> mode</a:t>
            </a:r>
          </a:p>
        </p:txBody>
      </p:sp>
      <p:sp>
        <p:nvSpPr>
          <p:cNvPr id="11" name="Zástupný text 10">
            <a:extLst>
              <a:ext uri="{FF2B5EF4-FFF2-40B4-BE49-F238E27FC236}">
                <a16:creationId xmlns:a16="http://schemas.microsoft.com/office/drawing/2014/main" id="{29626F3F-D37F-47C8-8EFA-B1B0C5289633}"/>
              </a:ext>
            </a:extLst>
          </p:cNvPr>
          <p:cNvSpPr>
            <a:spLocks noGrp="1"/>
          </p:cNvSpPr>
          <p:nvPr>
            <p:ph type="body" sz="quarter" idx="12"/>
          </p:nvPr>
        </p:nvSpPr>
        <p:spPr>
          <a:xfrm>
            <a:off x="1017587" y="1769231"/>
            <a:ext cx="4278690" cy="1422204"/>
          </a:xfrm>
        </p:spPr>
        <p:txBody>
          <a:bodyPr/>
          <a:lstStyle/>
          <a:p>
            <a:r>
              <a:rPr lang="en-US" sz="1600" b="1" dirty="0">
                <a:ea typeface="Yu Gothic UI"/>
              </a:rPr>
              <a:t>Contactless</a:t>
            </a:r>
            <a:r>
              <a:rPr lang="en-US" sz="1600" dirty="0">
                <a:ea typeface="Yu Gothic UI"/>
              </a:rPr>
              <a:t> mode</a:t>
            </a:r>
            <a:r>
              <a:rPr lang="cs-CZ" sz="1600" dirty="0">
                <a:ea typeface="Yu Gothic UI"/>
              </a:rPr>
              <a:t> </a:t>
            </a:r>
            <a:r>
              <a:rPr lang="cs-CZ" sz="1600" dirty="0" err="1">
                <a:ea typeface="Yu Gothic UI"/>
              </a:rPr>
              <a:t>that</a:t>
            </a:r>
            <a:r>
              <a:rPr lang="en-US" sz="1600" dirty="0">
                <a:ea typeface="Yu Gothic UI"/>
              </a:rPr>
              <a:t> offers greater security. Users must disable any lock screen, and open the door via a virtual </a:t>
            </a:r>
            <a:r>
              <a:rPr lang="en-US" sz="1600" b="1" dirty="0">
                <a:ea typeface="Yu Gothic UI"/>
              </a:rPr>
              <a:t>button in the app</a:t>
            </a:r>
            <a:r>
              <a:rPr lang="en-US" sz="1600" dirty="0">
                <a:ea typeface="Yu Gothic UI"/>
              </a:rPr>
              <a:t>. This is also an ideal way to open the exit gate from a car park while sitting in the ca</a:t>
            </a:r>
            <a:r>
              <a:rPr lang="cs-CZ" sz="1600" dirty="0">
                <a:ea typeface="Yu Gothic UI"/>
              </a:rPr>
              <a:t>r.</a:t>
            </a:r>
          </a:p>
        </p:txBody>
      </p:sp>
      <p:sp>
        <p:nvSpPr>
          <p:cNvPr id="12" name="Zástupný text 11">
            <a:extLst>
              <a:ext uri="{FF2B5EF4-FFF2-40B4-BE49-F238E27FC236}">
                <a16:creationId xmlns:a16="http://schemas.microsoft.com/office/drawing/2014/main" id="{D5AF79EC-F013-43BA-9C75-34EAC59D5CFD}"/>
              </a:ext>
            </a:extLst>
          </p:cNvPr>
          <p:cNvSpPr>
            <a:spLocks noGrp="1"/>
          </p:cNvSpPr>
          <p:nvPr>
            <p:ph type="body" sz="quarter" idx="16"/>
          </p:nvPr>
        </p:nvSpPr>
        <p:spPr/>
        <p:txBody>
          <a:bodyPr/>
          <a:lstStyle/>
          <a:p>
            <a:r>
              <a:rPr lang="cs-CZ" sz="3200" dirty="0" err="1"/>
              <a:t>Card</a:t>
            </a:r>
            <a:r>
              <a:rPr lang="cs-CZ" sz="3200" dirty="0"/>
              <a:t> mode</a:t>
            </a:r>
          </a:p>
        </p:txBody>
      </p:sp>
      <p:sp>
        <p:nvSpPr>
          <p:cNvPr id="13" name="Zástupný text 12">
            <a:extLst>
              <a:ext uri="{FF2B5EF4-FFF2-40B4-BE49-F238E27FC236}">
                <a16:creationId xmlns:a16="http://schemas.microsoft.com/office/drawing/2014/main" id="{BDFAAF22-3AEF-4786-9245-E2E9D86E8B78}"/>
              </a:ext>
            </a:extLst>
          </p:cNvPr>
          <p:cNvSpPr>
            <a:spLocks noGrp="1"/>
          </p:cNvSpPr>
          <p:nvPr>
            <p:ph type="body" sz="quarter" idx="17"/>
          </p:nvPr>
        </p:nvSpPr>
        <p:spPr>
          <a:xfrm>
            <a:off x="1017585" y="4594423"/>
            <a:ext cx="4190907" cy="1422204"/>
          </a:xfrm>
        </p:spPr>
        <p:txBody>
          <a:bodyPr/>
          <a:lstStyle/>
          <a:p>
            <a:r>
              <a:rPr lang="cs-CZ" sz="1600" dirty="0">
                <a:ea typeface="Yu Gothic UI"/>
              </a:rPr>
              <a:t>In </a:t>
            </a:r>
            <a:r>
              <a:rPr lang="cs-CZ" sz="1600" dirty="0" err="1">
                <a:ea typeface="Yu Gothic UI"/>
              </a:rPr>
              <a:t>this</a:t>
            </a:r>
            <a:r>
              <a:rPr lang="cs-CZ" sz="1600" dirty="0">
                <a:ea typeface="Yu Gothic UI"/>
              </a:rPr>
              <a:t> mode t</a:t>
            </a:r>
            <a:r>
              <a:rPr lang="en-US" sz="1600" dirty="0">
                <a:ea typeface="Yu Gothic UI"/>
              </a:rPr>
              <a:t>he </a:t>
            </a:r>
            <a:r>
              <a:rPr lang="en-US" sz="1600" b="1" dirty="0">
                <a:ea typeface="Yu Gothic UI"/>
              </a:rPr>
              <a:t>phone works as a card</a:t>
            </a:r>
            <a:r>
              <a:rPr lang="en-US" sz="1600" dirty="0">
                <a:ea typeface="Yu Gothic UI"/>
              </a:rPr>
              <a:t>, and the user has to place it right next to the reader. This is similar to the popular NFC technology, but with </a:t>
            </a:r>
            <a:r>
              <a:rPr lang="en-US" sz="1600" dirty="0" err="1">
                <a:ea typeface="Yu Gothic UI"/>
              </a:rPr>
              <a:t>WaveKey</a:t>
            </a:r>
            <a:r>
              <a:rPr lang="en-US" sz="1600" dirty="0">
                <a:ea typeface="Yu Gothic UI"/>
              </a:rPr>
              <a:t>, it works </a:t>
            </a:r>
            <a:r>
              <a:rPr lang="cs-CZ" sz="1600" dirty="0">
                <a:ea typeface="Yu Gothic UI"/>
              </a:rPr>
              <a:t>via Bluetooth </a:t>
            </a:r>
            <a:r>
              <a:rPr lang="en-US" sz="1600" dirty="0">
                <a:ea typeface="Yu Gothic UI"/>
              </a:rPr>
              <a:t>with Android and iOS phones</a:t>
            </a:r>
            <a:r>
              <a:rPr lang="cs-CZ" sz="1600" dirty="0">
                <a:ea typeface="Yu Gothic UI"/>
              </a:rPr>
              <a:t>.</a:t>
            </a:r>
          </a:p>
        </p:txBody>
      </p:sp>
      <p:pic>
        <p:nvPicPr>
          <p:cNvPr id="7" name="Zástupný symbol obrázku 6" descr="Obsah obrázku text, osoba, interiér, ruka&#10;&#10;Popis byl vytvořen automaticky">
            <a:extLst>
              <a:ext uri="{FF2B5EF4-FFF2-40B4-BE49-F238E27FC236}">
                <a16:creationId xmlns:a16="http://schemas.microsoft.com/office/drawing/2014/main" id="{0F38BA7E-F142-4F63-BAF1-C6F88599F1E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9445" b="19445"/>
          <a:stretch>
            <a:fillRect/>
          </a:stretch>
        </p:blipFill>
        <p:spPr>
          <a:xfrm>
            <a:off x="6096000" y="3663189"/>
            <a:ext cx="5078413" cy="2508896"/>
          </a:xfrm>
        </p:spPr>
      </p:pic>
      <p:pic>
        <p:nvPicPr>
          <p:cNvPr id="19" name="Zástupný symbol obrázku 18">
            <a:extLst>
              <a:ext uri="{FF2B5EF4-FFF2-40B4-BE49-F238E27FC236}">
                <a16:creationId xmlns:a16="http://schemas.microsoft.com/office/drawing/2014/main" id="{16469954-1C14-4F9D-AE2C-42D17887193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6070" b="6070"/>
          <a:stretch>
            <a:fillRect/>
          </a:stretch>
        </p:blipFill>
        <p:spPr>
          <a:xfrm>
            <a:off x="6096000" y="685915"/>
            <a:ext cx="5078413" cy="2508896"/>
          </a:xfrm>
        </p:spPr>
      </p:pic>
    </p:spTree>
    <p:extLst>
      <p:ext uri="{BB962C8B-B14F-4D97-AF65-F5344CB8AC3E}">
        <p14:creationId xmlns:p14="http://schemas.microsoft.com/office/powerpoint/2010/main" val="335393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obrázku 8" descr="Obsah obrázku osoba, interiér&#10;&#10;Popis byl vytvořen automaticky">
            <a:extLst>
              <a:ext uri="{FF2B5EF4-FFF2-40B4-BE49-F238E27FC236}">
                <a16:creationId xmlns:a16="http://schemas.microsoft.com/office/drawing/2014/main" id="{CBB37665-576A-4648-8AC3-32CA0782623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0" name="Obdélník 19">
            <a:extLst>
              <a:ext uri="{FF2B5EF4-FFF2-40B4-BE49-F238E27FC236}">
                <a16:creationId xmlns:a16="http://schemas.microsoft.com/office/drawing/2014/main" id="{96D7B07B-B26B-443C-95E5-0CCBC496BAB5}"/>
              </a:ext>
            </a:extLst>
          </p:cNvPr>
          <p:cNvSpPr/>
          <p:nvPr/>
        </p:nvSpPr>
        <p:spPr>
          <a:xfrm>
            <a:off x="0" y="-3"/>
            <a:ext cx="12192000" cy="6858000"/>
          </a:xfrm>
          <a:prstGeom prst="rect">
            <a:avLst/>
          </a:prstGeom>
          <a:solidFill>
            <a:srgbClr val="13223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1883120" y="1511926"/>
            <a:ext cx="8673221" cy="2983121"/>
          </a:xfrm>
        </p:spPr>
        <p:txBody>
          <a:bodyPr/>
          <a:lstStyle/>
          <a:p>
            <a:pPr>
              <a:lnSpc>
                <a:spcPct val="90000"/>
              </a:lnSpc>
            </a:pPr>
            <a:r>
              <a:rPr lang="en-US" sz="6600" dirty="0"/>
              <a:t>What </a:t>
            </a:r>
            <a:r>
              <a:rPr lang="cs-CZ" sz="6600" dirty="0"/>
              <a:t>are </a:t>
            </a:r>
            <a:r>
              <a:rPr lang="cs-CZ" sz="6600" dirty="0" err="1"/>
              <a:t>the</a:t>
            </a:r>
            <a:r>
              <a:rPr lang="cs-CZ" sz="6600" dirty="0"/>
              <a:t> </a:t>
            </a:r>
            <a:r>
              <a:rPr lang="cs-CZ" sz="6600" dirty="0" err="1"/>
              <a:t>benefits</a:t>
            </a:r>
            <a:r>
              <a:rPr lang="cs-CZ" sz="6600" dirty="0"/>
              <a:t> </a:t>
            </a:r>
            <a:r>
              <a:rPr lang="cs-CZ" sz="6600" dirty="0" err="1"/>
              <a:t>of</a:t>
            </a:r>
            <a:r>
              <a:rPr lang="cs-CZ" sz="6600" dirty="0"/>
              <a:t> mobile </a:t>
            </a:r>
            <a:r>
              <a:rPr lang="cs-CZ" sz="6600" dirty="0" err="1"/>
              <a:t>access</a:t>
            </a:r>
            <a:r>
              <a:rPr lang="en-US" sz="6600" dirty="0"/>
              <a:t>?</a:t>
            </a:r>
            <a:endParaRPr lang="cs-CZ" sz="6600" dirty="0"/>
          </a:p>
        </p:txBody>
      </p:sp>
    </p:spTree>
    <p:extLst>
      <p:ext uri="{BB962C8B-B14F-4D97-AF65-F5344CB8AC3E}">
        <p14:creationId xmlns:p14="http://schemas.microsoft.com/office/powerpoint/2010/main" val="296321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7A2489C7-1611-4522-8FF5-DBC6CA18CE33}"/>
              </a:ext>
            </a:extLst>
          </p:cNvPr>
          <p:cNvSpPr>
            <a:spLocks noGrp="1"/>
          </p:cNvSpPr>
          <p:nvPr>
            <p:ph type="body" sz="quarter" idx="14"/>
          </p:nvPr>
        </p:nvSpPr>
        <p:spPr>
          <a:xfrm>
            <a:off x="944014" y="3809362"/>
            <a:ext cx="3261878" cy="363889"/>
          </a:xfrm>
        </p:spPr>
        <p:txBody>
          <a:bodyPr>
            <a:normAutofit lnSpcReduction="10000"/>
          </a:bodyPr>
          <a:lstStyle/>
          <a:p>
            <a:r>
              <a:rPr lang="en-US">
                <a:solidFill>
                  <a:srgbClr val="003F71"/>
                </a:solidFill>
              </a:rPr>
              <a:t>Convenience</a:t>
            </a:r>
          </a:p>
        </p:txBody>
      </p:sp>
      <p:sp>
        <p:nvSpPr>
          <p:cNvPr id="8" name="Zástupný text 7">
            <a:extLst>
              <a:ext uri="{FF2B5EF4-FFF2-40B4-BE49-F238E27FC236}">
                <a16:creationId xmlns:a16="http://schemas.microsoft.com/office/drawing/2014/main" id="{54B9E985-593A-4618-A2C1-99FCC7F70D5B}"/>
              </a:ext>
            </a:extLst>
          </p:cNvPr>
          <p:cNvSpPr>
            <a:spLocks noGrp="1"/>
          </p:cNvSpPr>
          <p:nvPr>
            <p:ph type="body" sz="quarter" idx="18"/>
          </p:nvPr>
        </p:nvSpPr>
        <p:spPr>
          <a:xfrm>
            <a:off x="944015" y="4322279"/>
            <a:ext cx="3337040" cy="2287744"/>
          </a:xfrm>
        </p:spPr>
        <p:txBody>
          <a:bodyPr vert="horz" lIns="91440" tIns="45720" rIns="91440" bIns="45720" rtlCol="0">
            <a:normAutofit/>
          </a:bodyPr>
          <a:lstStyle/>
          <a:p>
            <a:pPr marL="0" lvl="1">
              <a:lnSpc>
                <a:spcPct val="100000"/>
              </a:lnSpc>
              <a:spcBef>
                <a:spcPts val="1800"/>
              </a:spcBef>
              <a:spcAft>
                <a:spcPts val="300"/>
              </a:spcAft>
              <a:buClr>
                <a:srgbClr val="005596"/>
              </a:buClr>
              <a:defRPr/>
            </a:pPr>
            <a:r>
              <a:rPr lang="en-US" sz="1600">
                <a:solidFill>
                  <a:srgbClr val="003F71"/>
                </a:solidFill>
              </a:rPr>
              <a:t>Nobody wants to carry around so many cards and keys</a:t>
            </a:r>
          </a:p>
          <a:p>
            <a:pPr marL="0" lvl="1">
              <a:lnSpc>
                <a:spcPct val="100000"/>
              </a:lnSpc>
              <a:spcBef>
                <a:spcPts val="1800"/>
              </a:spcBef>
              <a:spcAft>
                <a:spcPts val="300"/>
              </a:spcAft>
              <a:buClr>
                <a:srgbClr val="005596"/>
              </a:buClr>
              <a:defRPr/>
            </a:pPr>
            <a:r>
              <a:rPr lang="en-US" sz="1600">
                <a:solidFill>
                  <a:srgbClr val="003F71"/>
                </a:solidFill>
              </a:rPr>
              <a:t>Users only need their smartphone in their pocket to gain access</a:t>
            </a:r>
          </a:p>
          <a:p>
            <a:pPr marL="0" lvl="1">
              <a:lnSpc>
                <a:spcPct val="100000"/>
              </a:lnSpc>
              <a:spcBef>
                <a:spcPts val="1800"/>
              </a:spcBef>
              <a:spcAft>
                <a:spcPts val="300"/>
              </a:spcAft>
              <a:buClr>
                <a:srgbClr val="005596"/>
              </a:buClr>
              <a:defRPr/>
            </a:pPr>
            <a:r>
              <a:rPr lang="en-US" sz="1600">
                <a:solidFill>
                  <a:srgbClr val="003F71"/>
                </a:solidFill>
              </a:rPr>
              <a:t>Phone is easily located key</a:t>
            </a:r>
          </a:p>
        </p:txBody>
      </p:sp>
      <p:sp>
        <p:nvSpPr>
          <p:cNvPr id="9" name="Zástupný text 8">
            <a:extLst>
              <a:ext uri="{FF2B5EF4-FFF2-40B4-BE49-F238E27FC236}">
                <a16:creationId xmlns:a16="http://schemas.microsoft.com/office/drawing/2014/main" id="{2E4A0F82-30CE-42DF-B26B-779343B04B5F}"/>
              </a:ext>
            </a:extLst>
          </p:cNvPr>
          <p:cNvSpPr>
            <a:spLocks noGrp="1"/>
          </p:cNvSpPr>
          <p:nvPr>
            <p:ph type="body" sz="quarter" idx="19"/>
          </p:nvPr>
        </p:nvSpPr>
        <p:spPr>
          <a:xfrm>
            <a:off x="4426886" y="3809362"/>
            <a:ext cx="3338226" cy="363889"/>
          </a:xfrm>
        </p:spPr>
        <p:txBody>
          <a:bodyPr>
            <a:normAutofit lnSpcReduction="10000"/>
          </a:bodyPr>
          <a:lstStyle/>
          <a:p>
            <a:r>
              <a:rPr lang="en-US">
                <a:solidFill>
                  <a:srgbClr val="003F71"/>
                </a:solidFill>
              </a:rPr>
              <a:t>Remote issuing / revoking</a:t>
            </a:r>
          </a:p>
        </p:txBody>
      </p:sp>
      <p:sp>
        <p:nvSpPr>
          <p:cNvPr id="10" name="Zástupný text 9">
            <a:extLst>
              <a:ext uri="{FF2B5EF4-FFF2-40B4-BE49-F238E27FC236}">
                <a16:creationId xmlns:a16="http://schemas.microsoft.com/office/drawing/2014/main" id="{7CDFEA8C-E121-423B-9B48-B5D0B99EE312}"/>
              </a:ext>
            </a:extLst>
          </p:cNvPr>
          <p:cNvSpPr>
            <a:spLocks noGrp="1"/>
          </p:cNvSpPr>
          <p:nvPr>
            <p:ph type="body" sz="quarter" idx="20"/>
          </p:nvPr>
        </p:nvSpPr>
        <p:spPr>
          <a:xfrm>
            <a:off x="4465060" y="4322279"/>
            <a:ext cx="3261879" cy="2296371"/>
          </a:xfrm>
        </p:spPr>
        <p:txBody>
          <a:bodyPr>
            <a:normAutofit/>
          </a:bodyPr>
          <a:lstStyle/>
          <a:p>
            <a:pPr>
              <a:lnSpc>
                <a:spcPct val="100000"/>
              </a:lnSpc>
              <a:spcBef>
                <a:spcPts val="1800"/>
              </a:spcBef>
            </a:pPr>
            <a:r>
              <a:rPr lang="en-US" sz="1600">
                <a:solidFill>
                  <a:srgbClr val="003F71"/>
                </a:solidFill>
              </a:rPr>
              <a:t>Quick generation of the credential</a:t>
            </a:r>
          </a:p>
          <a:p>
            <a:pPr>
              <a:lnSpc>
                <a:spcPct val="100000"/>
              </a:lnSpc>
              <a:spcBef>
                <a:spcPts val="1800"/>
              </a:spcBef>
            </a:pPr>
            <a:r>
              <a:rPr lang="en-US" sz="1600">
                <a:solidFill>
                  <a:srgbClr val="003F71"/>
                </a:solidFill>
              </a:rPr>
              <a:t>Remote and frictionless hand over </a:t>
            </a:r>
          </a:p>
          <a:p>
            <a:pPr>
              <a:lnSpc>
                <a:spcPct val="100000"/>
              </a:lnSpc>
              <a:spcBef>
                <a:spcPts val="1800"/>
              </a:spcBef>
            </a:pPr>
            <a:r>
              <a:rPr lang="en-US" sz="1600">
                <a:solidFill>
                  <a:srgbClr val="003F71"/>
                </a:solidFill>
              </a:rPr>
              <a:t>Very easily replaceable if a phone is lost or stolen</a:t>
            </a:r>
          </a:p>
        </p:txBody>
      </p:sp>
      <p:pic>
        <p:nvPicPr>
          <p:cNvPr id="24" name="Zástupný symbol obrázku 23" descr="Obsah obrázku text, iPod, elektronika&#10;&#10;Popis byl vytvořen automaticky">
            <a:extLst>
              <a:ext uri="{FF2B5EF4-FFF2-40B4-BE49-F238E27FC236}">
                <a16:creationId xmlns:a16="http://schemas.microsoft.com/office/drawing/2014/main" id="{4CB4B229-2D61-4311-87B2-CBC352AA636E}"/>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226" b="3226"/>
          <a:stretch>
            <a:fillRect/>
          </a:stretch>
        </p:blipFill>
        <p:spPr>
          <a:xfrm>
            <a:off x="7910513" y="976313"/>
            <a:ext cx="3263900" cy="2438400"/>
          </a:xfrm>
        </p:spPr>
      </p:pic>
      <p:pic>
        <p:nvPicPr>
          <p:cNvPr id="15" name="Zástupný symbol obrázku 14" descr="Obsah obrázku osoba, žena, stojící&#10;&#10;Popis byl vytvořen automaticky">
            <a:extLst>
              <a:ext uri="{FF2B5EF4-FFF2-40B4-BE49-F238E27FC236}">
                <a16:creationId xmlns:a16="http://schemas.microsoft.com/office/drawing/2014/main" id="{D7CCFACC-9A27-4E5F-8790-E2B954DE0D37}"/>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5773" t="-16" r="4991" b="16"/>
          <a:stretch/>
        </p:blipFill>
        <p:spPr>
          <a:xfrm>
            <a:off x="1019175" y="976313"/>
            <a:ext cx="3263900" cy="2438400"/>
          </a:xfrm>
        </p:spPr>
      </p:pic>
      <p:pic>
        <p:nvPicPr>
          <p:cNvPr id="13" name="Zástupný symbol obrázku 12" descr="Obsah obrázku text, přenosný počítač, interiér, počítač&#10;&#10;Popis byl vytvořen automaticky">
            <a:extLst>
              <a:ext uri="{FF2B5EF4-FFF2-40B4-BE49-F238E27FC236}">
                <a16:creationId xmlns:a16="http://schemas.microsoft.com/office/drawing/2014/main" id="{E75A1DBE-2788-4BD4-A8A7-C15B9D2A8298}"/>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203" b="3203"/>
          <a:stretch>
            <a:fillRect/>
          </a:stretch>
        </p:blipFill>
        <p:spPr>
          <a:xfrm>
            <a:off x="4465638" y="990600"/>
            <a:ext cx="3262312" cy="2438400"/>
          </a:xfrm>
        </p:spPr>
      </p:pic>
      <p:sp>
        <p:nvSpPr>
          <p:cNvPr id="21" name="Zástupný text 8">
            <a:extLst>
              <a:ext uri="{FF2B5EF4-FFF2-40B4-BE49-F238E27FC236}">
                <a16:creationId xmlns:a16="http://schemas.microsoft.com/office/drawing/2014/main" id="{A2CA4831-F899-4322-958C-5E6F3120FEC9}"/>
              </a:ext>
            </a:extLst>
          </p:cNvPr>
          <p:cNvSpPr txBox="1">
            <a:spLocks/>
          </p:cNvSpPr>
          <p:nvPr/>
        </p:nvSpPr>
        <p:spPr>
          <a:xfrm>
            <a:off x="7909358" y="3809362"/>
            <a:ext cx="3261878" cy="36388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06C6D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3F71"/>
                </a:solidFill>
              </a:rPr>
              <a:t>No wasted costs</a:t>
            </a:r>
          </a:p>
        </p:txBody>
      </p:sp>
      <p:sp>
        <p:nvSpPr>
          <p:cNvPr id="22" name="Zástupný text 9">
            <a:extLst>
              <a:ext uri="{FF2B5EF4-FFF2-40B4-BE49-F238E27FC236}">
                <a16:creationId xmlns:a16="http://schemas.microsoft.com/office/drawing/2014/main" id="{F2E52195-7F57-4494-BD42-C22EABDFB511}"/>
              </a:ext>
            </a:extLst>
          </p:cNvPr>
          <p:cNvSpPr txBox="1">
            <a:spLocks/>
          </p:cNvSpPr>
          <p:nvPr/>
        </p:nvSpPr>
        <p:spPr>
          <a:xfrm>
            <a:off x="7909358" y="4301259"/>
            <a:ext cx="3439531" cy="2078521"/>
          </a:xfrm>
          <a:prstGeom prst="rect">
            <a:avLst/>
          </a:prstGeom>
        </p:spPr>
        <p:txBody>
          <a:bodyPr vert="horz" lIns="91440" tIns="45720" rIns="91440" bIns="45720" rtlCol="0">
            <a:normAutofit/>
          </a:bodyPr>
          <a:lstStyle>
            <a:lvl1pPr marL="0" indent="0" algn="l" defTabSz="914400" rtl="0" eaLnBrk="1" latinLnBrk="0" hangingPunct="1">
              <a:lnSpc>
                <a:spcPct val="125000"/>
              </a:lnSpc>
              <a:spcBef>
                <a:spcPts val="1000"/>
              </a:spcBef>
              <a:buFont typeface="Arial" panose="020B0604020202020204" pitchFamily="34" charset="0"/>
              <a:buNone/>
              <a:defRPr sz="1200" kern="1200">
                <a:solidFill>
                  <a:srgbClr val="20386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cs-CZ" sz="1600" dirty="0">
                <a:solidFill>
                  <a:srgbClr val="003F71"/>
                </a:solidFill>
              </a:rPr>
              <a:t>2N m</a:t>
            </a:r>
            <a:r>
              <a:rPr lang="en-US" sz="1600" dirty="0" err="1">
                <a:solidFill>
                  <a:srgbClr val="003F71"/>
                </a:solidFill>
              </a:rPr>
              <a:t>obile</a:t>
            </a:r>
            <a:r>
              <a:rPr lang="en-US" sz="1600" dirty="0">
                <a:solidFill>
                  <a:srgbClr val="003F71"/>
                </a:solidFill>
              </a:rPr>
              <a:t> credentials </a:t>
            </a:r>
            <a:r>
              <a:rPr lang="cs-CZ" sz="1600" dirty="0">
                <a:solidFill>
                  <a:srgbClr val="003F71"/>
                </a:solidFill>
              </a:rPr>
              <a:t>are</a:t>
            </a:r>
            <a:r>
              <a:rPr lang="en-US" sz="1600" dirty="0">
                <a:solidFill>
                  <a:srgbClr val="003F71"/>
                </a:solidFill>
              </a:rPr>
              <a:t> for free </a:t>
            </a:r>
            <a:r>
              <a:rPr lang="en-US" sz="1400" dirty="0">
                <a:solidFill>
                  <a:srgbClr val="003F71"/>
                </a:solidFill>
              </a:rPr>
              <a:t>(compared to 5-10€ per each lost card)</a:t>
            </a:r>
          </a:p>
          <a:p>
            <a:pPr>
              <a:lnSpc>
                <a:spcPct val="100000"/>
              </a:lnSpc>
              <a:spcBef>
                <a:spcPts val="1800"/>
              </a:spcBef>
            </a:pPr>
            <a:r>
              <a:rPr lang="en-US" sz="1600" dirty="0">
                <a:solidFill>
                  <a:srgbClr val="003F71"/>
                </a:solidFill>
              </a:rPr>
              <a:t>No costly physical distribution</a:t>
            </a:r>
          </a:p>
          <a:p>
            <a:pPr>
              <a:lnSpc>
                <a:spcPct val="100000"/>
              </a:lnSpc>
              <a:spcBef>
                <a:spcPts val="1800"/>
              </a:spcBef>
            </a:pPr>
            <a:r>
              <a:rPr lang="en-US" sz="1600" dirty="0">
                <a:solidFill>
                  <a:srgbClr val="003F71"/>
                </a:solidFill>
              </a:rPr>
              <a:t>No need for camera-equipped hardware </a:t>
            </a:r>
            <a:r>
              <a:rPr lang="en-US" sz="1400" dirty="0">
                <a:solidFill>
                  <a:srgbClr val="003F71"/>
                </a:solidFill>
              </a:rPr>
              <a:t>(facial recognition)</a:t>
            </a:r>
            <a:endParaRPr lang="en-US" sz="1600" dirty="0">
              <a:solidFill>
                <a:srgbClr val="003F71"/>
              </a:solidFill>
            </a:endParaRPr>
          </a:p>
        </p:txBody>
      </p:sp>
    </p:spTree>
    <p:extLst>
      <p:ext uri="{BB962C8B-B14F-4D97-AF65-F5344CB8AC3E}">
        <p14:creationId xmlns:p14="http://schemas.microsoft.com/office/powerpoint/2010/main" val="19977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7A2489C7-1611-4522-8FF5-DBC6CA18CE33}"/>
              </a:ext>
            </a:extLst>
          </p:cNvPr>
          <p:cNvSpPr>
            <a:spLocks noGrp="1"/>
          </p:cNvSpPr>
          <p:nvPr>
            <p:ph type="body" sz="quarter" idx="14"/>
          </p:nvPr>
        </p:nvSpPr>
        <p:spPr>
          <a:xfrm>
            <a:off x="1017587" y="3819872"/>
            <a:ext cx="3261878" cy="511034"/>
          </a:xfrm>
        </p:spPr>
        <p:txBody>
          <a:bodyPr>
            <a:normAutofit/>
          </a:bodyPr>
          <a:lstStyle/>
          <a:p>
            <a:r>
              <a:rPr lang="en-US" dirty="0">
                <a:solidFill>
                  <a:srgbClr val="003F71"/>
                </a:solidFill>
              </a:rPr>
              <a:t>Not „sight“ dependent</a:t>
            </a:r>
          </a:p>
        </p:txBody>
      </p:sp>
      <p:sp>
        <p:nvSpPr>
          <p:cNvPr id="8" name="Zástupný text 7">
            <a:extLst>
              <a:ext uri="{FF2B5EF4-FFF2-40B4-BE49-F238E27FC236}">
                <a16:creationId xmlns:a16="http://schemas.microsoft.com/office/drawing/2014/main" id="{54B9E985-593A-4618-A2C1-99FCC7F70D5B}"/>
              </a:ext>
            </a:extLst>
          </p:cNvPr>
          <p:cNvSpPr>
            <a:spLocks noGrp="1"/>
          </p:cNvSpPr>
          <p:nvPr>
            <p:ph type="body" sz="quarter" idx="18"/>
          </p:nvPr>
        </p:nvSpPr>
        <p:spPr>
          <a:xfrm>
            <a:off x="1019176" y="4330906"/>
            <a:ext cx="3260290" cy="2287744"/>
          </a:xfrm>
        </p:spPr>
        <p:txBody>
          <a:bodyPr vert="horz" lIns="91440" tIns="45720" rIns="91440" bIns="45720" rtlCol="0">
            <a:normAutofit/>
          </a:bodyPr>
          <a:lstStyle/>
          <a:p>
            <a:pPr marL="0" lvl="1">
              <a:lnSpc>
                <a:spcPct val="100000"/>
              </a:lnSpc>
              <a:spcBef>
                <a:spcPts val="1800"/>
              </a:spcBef>
              <a:spcAft>
                <a:spcPts val="300"/>
              </a:spcAft>
              <a:buClr>
                <a:srgbClr val="005596"/>
              </a:buClr>
              <a:defRPr/>
            </a:pPr>
            <a:r>
              <a:rPr lang="en-US" sz="1600" dirty="0">
                <a:solidFill>
                  <a:srgbClr val="003F71"/>
                </a:solidFill>
              </a:rPr>
              <a:t>Well-suited to places with </a:t>
            </a:r>
            <a:br>
              <a:rPr lang="en-US" sz="1600" dirty="0">
                <a:solidFill>
                  <a:srgbClr val="003F71"/>
                </a:solidFill>
              </a:rPr>
            </a:br>
            <a:r>
              <a:rPr lang="en-US" sz="1600" dirty="0">
                <a:solidFill>
                  <a:srgbClr val="003F71"/>
                </a:solidFill>
              </a:rPr>
              <a:t>low-light conditions </a:t>
            </a:r>
          </a:p>
          <a:p>
            <a:pPr marL="0" lvl="1">
              <a:lnSpc>
                <a:spcPct val="100000"/>
              </a:lnSpc>
              <a:spcBef>
                <a:spcPts val="1800"/>
              </a:spcBef>
              <a:spcAft>
                <a:spcPts val="300"/>
              </a:spcAft>
              <a:buClr>
                <a:srgbClr val="005596"/>
              </a:buClr>
              <a:defRPr/>
            </a:pPr>
            <a:r>
              <a:rPr lang="en-US" sz="1600" dirty="0">
                <a:solidFill>
                  <a:srgbClr val="003F71"/>
                </a:solidFill>
              </a:rPr>
              <a:t>Approach from any direction – doesn’t require line of sight</a:t>
            </a:r>
          </a:p>
          <a:p>
            <a:pPr marL="0" lvl="1">
              <a:lnSpc>
                <a:spcPct val="100000"/>
              </a:lnSpc>
              <a:spcBef>
                <a:spcPts val="1800"/>
              </a:spcBef>
              <a:spcAft>
                <a:spcPts val="300"/>
              </a:spcAft>
              <a:buClr>
                <a:srgbClr val="005596"/>
              </a:buClr>
              <a:defRPr/>
            </a:pPr>
            <a:r>
              <a:rPr lang="en-US" sz="1600" dirty="0">
                <a:solidFill>
                  <a:srgbClr val="003F71"/>
                </a:solidFill>
              </a:rPr>
              <a:t>Open the barrier from the car</a:t>
            </a:r>
          </a:p>
        </p:txBody>
      </p:sp>
      <p:sp>
        <p:nvSpPr>
          <p:cNvPr id="9" name="Zástupný text 8">
            <a:extLst>
              <a:ext uri="{FF2B5EF4-FFF2-40B4-BE49-F238E27FC236}">
                <a16:creationId xmlns:a16="http://schemas.microsoft.com/office/drawing/2014/main" id="{2E4A0F82-30CE-42DF-B26B-779343B04B5F}"/>
              </a:ext>
            </a:extLst>
          </p:cNvPr>
          <p:cNvSpPr>
            <a:spLocks noGrp="1"/>
          </p:cNvSpPr>
          <p:nvPr>
            <p:ph type="body" sz="quarter" idx="19"/>
          </p:nvPr>
        </p:nvSpPr>
        <p:spPr>
          <a:xfrm>
            <a:off x="7951788" y="3819872"/>
            <a:ext cx="3261878" cy="363889"/>
          </a:xfrm>
        </p:spPr>
        <p:txBody>
          <a:bodyPr>
            <a:noAutofit/>
          </a:bodyPr>
          <a:lstStyle/>
          <a:p>
            <a:r>
              <a:rPr lang="en-US" dirty="0">
                <a:solidFill>
                  <a:srgbClr val="003F71"/>
                </a:solidFill>
              </a:rPr>
              <a:t>Anonymous credentials</a:t>
            </a:r>
          </a:p>
        </p:txBody>
      </p:sp>
      <p:sp>
        <p:nvSpPr>
          <p:cNvPr id="10" name="Zástupný text 9">
            <a:extLst>
              <a:ext uri="{FF2B5EF4-FFF2-40B4-BE49-F238E27FC236}">
                <a16:creationId xmlns:a16="http://schemas.microsoft.com/office/drawing/2014/main" id="{7CDFEA8C-E121-423B-9B48-B5D0B99EE312}"/>
              </a:ext>
            </a:extLst>
          </p:cNvPr>
          <p:cNvSpPr>
            <a:spLocks noGrp="1"/>
          </p:cNvSpPr>
          <p:nvPr>
            <p:ph type="body" sz="quarter" idx="20"/>
          </p:nvPr>
        </p:nvSpPr>
        <p:spPr>
          <a:xfrm>
            <a:off x="7953376" y="4322279"/>
            <a:ext cx="3261879" cy="2296371"/>
          </a:xfrm>
        </p:spPr>
        <p:txBody>
          <a:bodyPr>
            <a:normAutofit/>
          </a:bodyPr>
          <a:lstStyle/>
          <a:p>
            <a:pPr>
              <a:lnSpc>
                <a:spcPct val="100000"/>
              </a:lnSpc>
              <a:spcBef>
                <a:spcPts val="1800"/>
              </a:spcBef>
            </a:pPr>
            <a:r>
              <a:rPr lang="en-US" sz="1600" dirty="0">
                <a:solidFill>
                  <a:srgbClr val="003F71"/>
                </a:solidFill>
              </a:rPr>
              <a:t>Avoid the problems of handling sensitive personal data (biometry)</a:t>
            </a:r>
          </a:p>
          <a:p>
            <a:pPr>
              <a:lnSpc>
                <a:spcPct val="100000"/>
              </a:lnSpc>
              <a:spcBef>
                <a:spcPts val="1800"/>
              </a:spcBef>
            </a:pPr>
            <a:r>
              <a:rPr lang="en-US" sz="1600" dirty="0">
                <a:solidFill>
                  <a:srgbClr val="003F71"/>
                </a:solidFill>
              </a:rPr>
              <a:t>Not tied to immutable characteristics, can be turned off</a:t>
            </a:r>
          </a:p>
          <a:p>
            <a:pPr>
              <a:lnSpc>
                <a:spcPct val="100000"/>
              </a:lnSpc>
              <a:spcBef>
                <a:spcPts val="1800"/>
              </a:spcBef>
            </a:pPr>
            <a:r>
              <a:rPr lang="en-US" sz="1600" dirty="0">
                <a:solidFill>
                  <a:srgbClr val="003F71"/>
                </a:solidFill>
              </a:rPr>
              <a:t>No GDPR nightmare</a:t>
            </a:r>
          </a:p>
          <a:p>
            <a:pPr>
              <a:lnSpc>
                <a:spcPct val="100000"/>
              </a:lnSpc>
              <a:spcBef>
                <a:spcPts val="1800"/>
              </a:spcBef>
            </a:pPr>
            <a:endParaRPr lang="en-US" sz="1600" dirty="0">
              <a:solidFill>
                <a:srgbClr val="003F71"/>
              </a:solidFill>
            </a:endParaRPr>
          </a:p>
          <a:p>
            <a:pPr>
              <a:lnSpc>
                <a:spcPct val="100000"/>
              </a:lnSpc>
              <a:spcBef>
                <a:spcPts val="1800"/>
              </a:spcBef>
            </a:pPr>
            <a:endParaRPr lang="en-US" sz="1600" dirty="0">
              <a:solidFill>
                <a:srgbClr val="003F71"/>
              </a:solidFill>
            </a:endParaRPr>
          </a:p>
        </p:txBody>
      </p:sp>
      <p:sp>
        <p:nvSpPr>
          <p:cNvPr id="11" name="Zástupný text 10">
            <a:extLst>
              <a:ext uri="{FF2B5EF4-FFF2-40B4-BE49-F238E27FC236}">
                <a16:creationId xmlns:a16="http://schemas.microsoft.com/office/drawing/2014/main" id="{2AE3C767-6FF1-4ECE-A5C5-25F48CFBE0A9}"/>
              </a:ext>
            </a:extLst>
          </p:cNvPr>
          <p:cNvSpPr>
            <a:spLocks noGrp="1"/>
          </p:cNvSpPr>
          <p:nvPr>
            <p:ph type="body" sz="quarter" idx="21"/>
          </p:nvPr>
        </p:nvSpPr>
        <p:spPr>
          <a:xfrm>
            <a:off x="4465059" y="3819872"/>
            <a:ext cx="3486729" cy="363889"/>
          </a:xfrm>
        </p:spPr>
        <p:txBody>
          <a:bodyPr>
            <a:normAutofit lnSpcReduction="10000"/>
          </a:bodyPr>
          <a:lstStyle/>
          <a:p>
            <a:r>
              <a:rPr lang="en-US" dirty="0">
                <a:solidFill>
                  <a:srgbClr val="003F71"/>
                </a:solidFill>
              </a:rPr>
              <a:t>Various operational modes</a:t>
            </a:r>
          </a:p>
        </p:txBody>
      </p:sp>
      <p:sp>
        <p:nvSpPr>
          <p:cNvPr id="12" name="Zástupný text 11">
            <a:extLst>
              <a:ext uri="{FF2B5EF4-FFF2-40B4-BE49-F238E27FC236}">
                <a16:creationId xmlns:a16="http://schemas.microsoft.com/office/drawing/2014/main" id="{868AB59E-D389-4E50-8FCD-A16006F4AD4D}"/>
              </a:ext>
            </a:extLst>
          </p:cNvPr>
          <p:cNvSpPr>
            <a:spLocks noGrp="1"/>
          </p:cNvSpPr>
          <p:nvPr>
            <p:ph type="body" sz="quarter" idx="22"/>
          </p:nvPr>
        </p:nvSpPr>
        <p:spPr>
          <a:xfrm>
            <a:off x="4483638" y="4322279"/>
            <a:ext cx="3390242" cy="2296371"/>
          </a:xfrm>
        </p:spPr>
        <p:txBody>
          <a:bodyPr>
            <a:normAutofit/>
          </a:bodyPr>
          <a:lstStyle/>
          <a:p>
            <a:pPr>
              <a:spcBef>
                <a:spcPts val="1800"/>
              </a:spcBef>
            </a:pPr>
            <a:r>
              <a:rPr lang="en-US" sz="1600" dirty="0">
                <a:solidFill>
                  <a:srgbClr val="003F71"/>
                </a:solidFill>
              </a:rPr>
              <a:t>Mobile credentials usually offer more ways of authentication</a:t>
            </a:r>
            <a:endParaRPr lang="cs-CZ" sz="1600" dirty="0">
              <a:solidFill>
                <a:srgbClr val="003F71"/>
              </a:solidFill>
            </a:endParaRPr>
          </a:p>
          <a:p>
            <a:pPr>
              <a:spcBef>
                <a:spcPts val="1800"/>
              </a:spcBef>
            </a:pPr>
            <a:r>
              <a:rPr lang="cs-CZ" sz="1600" dirty="0" err="1">
                <a:solidFill>
                  <a:srgbClr val="003F71"/>
                </a:solidFill>
              </a:rPr>
              <a:t>Configurable</a:t>
            </a:r>
            <a:r>
              <a:rPr lang="cs-CZ" sz="1600" dirty="0">
                <a:solidFill>
                  <a:srgbClr val="003F71"/>
                </a:solidFill>
              </a:rPr>
              <a:t> </a:t>
            </a:r>
            <a:r>
              <a:rPr lang="cs-CZ" sz="1600" dirty="0" err="1">
                <a:solidFill>
                  <a:srgbClr val="003F71"/>
                </a:solidFill>
              </a:rPr>
              <a:t>communication</a:t>
            </a:r>
            <a:r>
              <a:rPr lang="cs-CZ" sz="1600" dirty="0">
                <a:solidFill>
                  <a:srgbClr val="003F71"/>
                </a:solidFill>
              </a:rPr>
              <a:t> distance </a:t>
            </a:r>
            <a:r>
              <a:rPr lang="cs-CZ" sz="1600" dirty="0" err="1">
                <a:solidFill>
                  <a:srgbClr val="003F71"/>
                </a:solidFill>
              </a:rPr>
              <a:t>for</a:t>
            </a:r>
            <a:r>
              <a:rPr lang="cs-CZ" sz="1600" dirty="0">
                <a:solidFill>
                  <a:srgbClr val="003F71"/>
                </a:solidFill>
              </a:rPr>
              <a:t> </a:t>
            </a:r>
            <a:r>
              <a:rPr lang="cs-CZ" sz="1600" dirty="0" err="1">
                <a:solidFill>
                  <a:srgbClr val="003F71"/>
                </a:solidFill>
              </a:rPr>
              <a:t>each</a:t>
            </a:r>
            <a:r>
              <a:rPr lang="cs-CZ" sz="1600" dirty="0">
                <a:solidFill>
                  <a:srgbClr val="003F71"/>
                </a:solidFill>
              </a:rPr>
              <a:t> </a:t>
            </a:r>
            <a:r>
              <a:rPr lang="cs-CZ" sz="1600" dirty="0" err="1">
                <a:solidFill>
                  <a:srgbClr val="003F71"/>
                </a:solidFill>
              </a:rPr>
              <a:t>door</a:t>
            </a:r>
            <a:endParaRPr lang="cs-CZ" sz="1600" dirty="0">
              <a:solidFill>
                <a:srgbClr val="003F71"/>
              </a:solidFill>
            </a:endParaRPr>
          </a:p>
          <a:p>
            <a:pPr>
              <a:spcBef>
                <a:spcPts val="1800"/>
              </a:spcBef>
            </a:pPr>
            <a:endParaRPr lang="cs-CZ" sz="1600" dirty="0">
              <a:solidFill>
                <a:srgbClr val="003F71"/>
              </a:solidFill>
            </a:endParaRPr>
          </a:p>
        </p:txBody>
      </p:sp>
      <p:pic>
        <p:nvPicPr>
          <p:cNvPr id="36" name="Zástupný symbol obrázku 35" descr="Obsah obrázku osoba, interiér, žena&#10;&#10;Popis byl vytvořen automaticky">
            <a:extLst>
              <a:ext uri="{FF2B5EF4-FFF2-40B4-BE49-F238E27FC236}">
                <a16:creationId xmlns:a16="http://schemas.microsoft.com/office/drawing/2014/main" id="{2ADA5354-BA35-42FE-891F-EF084C66FA88}"/>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9805" r="9767"/>
          <a:stretch/>
        </p:blipFill>
        <p:spPr>
          <a:xfrm>
            <a:off x="4465638" y="976313"/>
            <a:ext cx="3262312" cy="2438400"/>
          </a:xfrm>
        </p:spPr>
      </p:pic>
      <p:pic>
        <p:nvPicPr>
          <p:cNvPr id="32" name="Zástupný symbol obrázku 31" descr="Obsah obrázku auto, exteriér, elektronika, gril&#10;&#10;Popis byl vytvořen automaticky">
            <a:extLst>
              <a:ext uri="{FF2B5EF4-FFF2-40B4-BE49-F238E27FC236}">
                <a16:creationId xmlns:a16="http://schemas.microsoft.com/office/drawing/2014/main" id="{CD93ECDA-4FAC-47F9-8680-8469CDD4DED4}"/>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37" r="24671"/>
          <a:stretch/>
        </p:blipFill>
        <p:spPr>
          <a:xfrm>
            <a:off x="1019175" y="976313"/>
            <a:ext cx="3263900" cy="2438400"/>
          </a:xfrm>
        </p:spPr>
      </p:pic>
      <p:pic>
        <p:nvPicPr>
          <p:cNvPr id="1026" name="Picture 2">
            <a:extLst>
              <a:ext uri="{FF2B5EF4-FFF2-40B4-BE49-F238E27FC236}">
                <a16:creationId xmlns:a16="http://schemas.microsoft.com/office/drawing/2014/main" id="{5DCA306C-FCE4-4410-A7AB-ABB93710A1CA}"/>
              </a:ext>
            </a:extLst>
          </p:cNvPr>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8" r="8"/>
          <a:stretch>
            <a:fillRect/>
          </a:stretch>
        </p:blipFill>
        <p:spPr bwMode="auto">
          <a:xfrm>
            <a:off x="7910513" y="976313"/>
            <a:ext cx="32639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9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Zástupný symbol obrázku 18" descr="Obsah obrázku tmavé, noční obloha&#10;&#10;Popis byl vytvořen automaticky">
            <a:extLst>
              <a:ext uri="{FF2B5EF4-FFF2-40B4-BE49-F238E27FC236}">
                <a16:creationId xmlns:a16="http://schemas.microsoft.com/office/drawing/2014/main" id="{D124CA09-0824-473A-A528-D13ABA575B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600" b="13600"/>
          <a:stretch>
            <a:fillRect/>
          </a:stretch>
        </p:blipFill>
        <p:spPr/>
      </p:pic>
      <p:sp>
        <p:nvSpPr>
          <p:cNvPr id="20" name="Obdélník 19">
            <a:extLst>
              <a:ext uri="{FF2B5EF4-FFF2-40B4-BE49-F238E27FC236}">
                <a16:creationId xmlns:a16="http://schemas.microsoft.com/office/drawing/2014/main" id="{96D7B07B-B26B-443C-95E5-0CCBC496BAB5}"/>
              </a:ext>
            </a:extLst>
          </p:cNvPr>
          <p:cNvSpPr/>
          <p:nvPr/>
        </p:nvSpPr>
        <p:spPr>
          <a:xfrm>
            <a:off x="0" y="0"/>
            <a:ext cx="12192000" cy="6858000"/>
          </a:xfrm>
          <a:prstGeom prst="rect">
            <a:avLst/>
          </a:prstGeom>
          <a:solidFill>
            <a:srgbClr val="13223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1759389" y="2817845"/>
            <a:ext cx="8673221" cy="1565235"/>
          </a:xfrm>
        </p:spPr>
        <p:txBody>
          <a:bodyPr/>
          <a:lstStyle/>
          <a:p>
            <a:pPr>
              <a:lnSpc>
                <a:spcPct val="90000"/>
              </a:lnSpc>
            </a:pPr>
            <a:r>
              <a:rPr lang="cs-CZ" sz="6600" dirty="0" err="1"/>
              <a:t>Compatible</a:t>
            </a:r>
            <a:r>
              <a:rPr lang="cs-CZ" sz="6600" dirty="0"/>
              <a:t> </a:t>
            </a:r>
            <a:r>
              <a:rPr lang="cs-CZ" sz="6600" dirty="0" err="1"/>
              <a:t>products</a:t>
            </a:r>
            <a:endParaRPr lang="cs-CZ" sz="6600" dirty="0"/>
          </a:p>
          <a:p>
            <a:pPr>
              <a:lnSpc>
                <a:spcPct val="100000"/>
              </a:lnSpc>
              <a:spcBef>
                <a:spcPts val="1200"/>
              </a:spcBef>
            </a:pPr>
            <a:r>
              <a:rPr lang="cs-CZ" sz="3600" b="0" dirty="0"/>
              <a:t>Bluetooth-</a:t>
            </a:r>
            <a:r>
              <a:rPr lang="cs-CZ" sz="3600" b="0" dirty="0" err="1"/>
              <a:t>based</a:t>
            </a:r>
            <a:r>
              <a:rPr lang="cs-CZ" sz="3600" b="0" dirty="0"/>
              <a:t> </a:t>
            </a:r>
            <a:r>
              <a:rPr lang="cs-CZ" sz="3600" b="0" dirty="0" err="1"/>
              <a:t>readers</a:t>
            </a:r>
            <a:r>
              <a:rPr lang="cs-CZ" sz="3600" b="0" dirty="0"/>
              <a:t> and </a:t>
            </a:r>
            <a:r>
              <a:rPr lang="cs-CZ" sz="3600" b="0" dirty="0" err="1"/>
              <a:t>intercoms</a:t>
            </a:r>
            <a:endParaRPr lang="cs-CZ" sz="3600" b="0" dirty="0"/>
          </a:p>
        </p:txBody>
      </p:sp>
    </p:spTree>
    <p:extLst>
      <p:ext uri="{BB962C8B-B14F-4D97-AF65-F5344CB8AC3E}">
        <p14:creationId xmlns:p14="http://schemas.microsoft.com/office/powerpoint/2010/main" val="69649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Zástupný symbol obrázku 72" descr="Obsah obrázku text, osoba, držení, zeď&#10;&#10;Popis byl vytvořen automaticky">
            <a:extLst>
              <a:ext uri="{FF2B5EF4-FFF2-40B4-BE49-F238E27FC236}">
                <a16:creationId xmlns:a16="http://schemas.microsoft.com/office/drawing/2014/main" id="{30D3F0E9-DF16-4932-A0B7-600C80ACAD9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6765" b="22759"/>
          <a:stretch/>
        </p:blipFill>
        <p:spPr>
          <a:xfrm>
            <a:off x="7375024" y="3638550"/>
            <a:ext cx="4104000" cy="2587320"/>
          </a:xfrm>
        </p:spPr>
      </p:pic>
      <p:pic>
        <p:nvPicPr>
          <p:cNvPr id="79" name="Zástupný symbol obrázku 78" descr="Obsah obrázku text, elektronika, obrazovka, počítač&#10;&#10;Popis byl vytvořen automaticky">
            <a:extLst>
              <a:ext uri="{FF2B5EF4-FFF2-40B4-BE49-F238E27FC236}">
                <a16:creationId xmlns:a16="http://schemas.microsoft.com/office/drawing/2014/main" id="{9611EFEA-B9D6-4DA4-851B-E1CC71C02897}"/>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t="17983" b="17983"/>
          <a:stretch/>
        </p:blipFill>
        <p:spPr>
          <a:xfrm>
            <a:off x="5417487" y="632129"/>
            <a:ext cx="6061537" cy="2587320"/>
          </a:xfrm>
        </p:spPr>
      </p:pic>
      <p:pic>
        <p:nvPicPr>
          <p:cNvPr id="85" name="Zástupný symbol obrázku 84" descr="Obsah obrázku text, interiér, prodejní automat, počítač&#10;&#10;Popis byl vytvořen automaticky">
            <a:extLst>
              <a:ext uri="{FF2B5EF4-FFF2-40B4-BE49-F238E27FC236}">
                <a16:creationId xmlns:a16="http://schemas.microsoft.com/office/drawing/2014/main" id="{C84127A8-24AE-440B-9E1E-39BC99634C8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051" b="12051"/>
          <a:stretch>
            <a:fillRect/>
          </a:stretch>
        </p:blipFill>
        <p:spPr/>
      </p:pic>
      <p:pic>
        <p:nvPicPr>
          <p:cNvPr id="91" name="Zástupný symbol obrázku 90" descr="Obsah obrázku osoba, stojící&#10;&#10;Popis byl vytvořen automaticky">
            <a:extLst>
              <a:ext uri="{FF2B5EF4-FFF2-40B4-BE49-F238E27FC236}">
                <a16:creationId xmlns:a16="http://schemas.microsoft.com/office/drawing/2014/main" id="{4F77846A-6C82-4153-9716-745D171432AD}"/>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2708" b="2708"/>
          <a:stretch>
            <a:fillRect/>
          </a:stretch>
        </p:blipFill>
        <p:spPr/>
      </p:pic>
      <p:sp>
        <p:nvSpPr>
          <p:cNvPr id="92" name="Obdélník 91">
            <a:extLst>
              <a:ext uri="{FF2B5EF4-FFF2-40B4-BE49-F238E27FC236}">
                <a16:creationId xmlns:a16="http://schemas.microsoft.com/office/drawing/2014/main" id="{51F8CD4A-CC46-48DD-B555-FC0C90116788}"/>
              </a:ext>
            </a:extLst>
          </p:cNvPr>
          <p:cNvSpPr/>
          <p:nvPr/>
        </p:nvSpPr>
        <p:spPr>
          <a:xfrm>
            <a:off x="2146041" y="2648931"/>
            <a:ext cx="2670932" cy="400110"/>
          </a:xfrm>
          <a:prstGeom prst="rect">
            <a:avLst/>
          </a:prstGeom>
          <a:gradFill flip="none" rotWithShape="1">
            <a:gsLst>
              <a:gs pos="0">
                <a:srgbClr val="003F71">
                  <a:alpha val="0"/>
                  <a:lumMod val="100000"/>
                </a:srgbClr>
              </a:gs>
              <a:gs pos="74000">
                <a:srgbClr val="003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algn="r"/>
            <a:r>
              <a:rPr lang="cs-CZ" sz="2000" b="1" dirty="0">
                <a:solidFill>
                  <a:schemeClr val="bg1"/>
                </a:solidFill>
              </a:rPr>
              <a:t>2N Access Unit M</a:t>
            </a:r>
            <a:endParaRPr lang="en-GB" sz="2000" b="1" dirty="0">
              <a:solidFill>
                <a:schemeClr val="bg1"/>
              </a:solidFill>
            </a:endParaRPr>
          </a:p>
        </p:txBody>
      </p:sp>
      <p:sp>
        <p:nvSpPr>
          <p:cNvPr id="93" name="Obdélník 92">
            <a:extLst>
              <a:ext uri="{FF2B5EF4-FFF2-40B4-BE49-F238E27FC236}">
                <a16:creationId xmlns:a16="http://schemas.microsoft.com/office/drawing/2014/main" id="{494C35DA-7C71-45B2-8C61-C36D9BAF71C2}"/>
              </a:ext>
            </a:extLst>
          </p:cNvPr>
          <p:cNvSpPr/>
          <p:nvPr/>
        </p:nvSpPr>
        <p:spPr>
          <a:xfrm>
            <a:off x="8490857" y="2648931"/>
            <a:ext cx="2988166" cy="400110"/>
          </a:xfrm>
          <a:prstGeom prst="rect">
            <a:avLst/>
          </a:prstGeom>
          <a:gradFill flip="none" rotWithShape="1">
            <a:gsLst>
              <a:gs pos="0">
                <a:srgbClr val="003F71">
                  <a:alpha val="0"/>
                  <a:lumMod val="100000"/>
                </a:srgbClr>
              </a:gs>
              <a:gs pos="74000">
                <a:srgbClr val="003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algn="r"/>
            <a:r>
              <a:rPr lang="cs-CZ" sz="2000" b="1" dirty="0">
                <a:solidFill>
                  <a:schemeClr val="bg1"/>
                </a:solidFill>
              </a:rPr>
              <a:t>2N Access Unit 2.0</a:t>
            </a:r>
            <a:endParaRPr lang="en-GB" sz="2000" b="1" dirty="0">
              <a:solidFill>
                <a:schemeClr val="bg1"/>
              </a:solidFill>
            </a:endParaRPr>
          </a:p>
        </p:txBody>
      </p:sp>
      <p:sp>
        <p:nvSpPr>
          <p:cNvPr id="94" name="Obdélník 93">
            <a:extLst>
              <a:ext uri="{FF2B5EF4-FFF2-40B4-BE49-F238E27FC236}">
                <a16:creationId xmlns:a16="http://schemas.microsoft.com/office/drawing/2014/main" id="{2FABF88F-DE44-4741-A322-334649317E12}"/>
              </a:ext>
            </a:extLst>
          </p:cNvPr>
          <p:cNvSpPr/>
          <p:nvPr/>
        </p:nvSpPr>
        <p:spPr>
          <a:xfrm>
            <a:off x="3900196" y="5671750"/>
            <a:ext cx="2874315" cy="400110"/>
          </a:xfrm>
          <a:prstGeom prst="rect">
            <a:avLst/>
          </a:prstGeom>
          <a:gradFill flip="none" rotWithShape="1">
            <a:gsLst>
              <a:gs pos="0">
                <a:srgbClr val="003F71">
                  <a:alpha val="0"/>
                  <a:lumMod val="100000"/>
                </a:srgbClr>
              </a:gs>
              <a:gs pos="74000">
                <a:srgbClr val="003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algn="r"/>
            <a:r>
              <a:rPr lang="cs-CZ" sz="2000" b="1" dirty="0">
                <a:solidFill>
                  <a:schemeClr val="bg1"/>
                </a:solidFill>
              </a:rPr>
              <a:t>2N® </a:t>
            </a:r>
            <a:r>
              <a:rPr lang="cs-CZ" sz="2000" b="1">
                <a:solidFill>
                  <a:schemeClr val="bg1"/>
                </a:solidFill>
              </a:rPr>
              <a:t>IP Verso</a:t>
            </a:r>
            <a:endParaRPr lang="en-GB" sz="2000" b="1" dirty="0">
              <a:solidFill>
                <a:schemeClr val="bg1"/>
              </a:solidFill>
            </a:endParaRPr>
          </a:p>
        </p:txBody>
      </p:sp>
      <p:sp>
        <p:nvSpPr>
          <p:cNvPr id="95" name="Obdélník 94">
            <a:extLst>
              <a:ext uri="{FF2B5EF4-FFF2-40B4-BE49-F238E27FC236}">
                <a16:creationId xmlns:a16="http://schemas.microsoft.com/office/drawing/2014/main" id="{F85EC81F-5546-4965-AE3A-B5364D93616E}"/>
              </a:ext>
            </a:extLst>
          </p:cNvPr>
          <p:cNvSpPr/>
          <p:nvPr/>
        </p:nvSpPr>
        <p:spPr>
          <a:xfrm>
            <a:off x="7903029" y="5723854"/>
            <a:ext cx="3575993" cy="400110"/>
          </a:xfrm>
          <a:prstGeom prst="rect">
            <a:avLst/>
          </a:prstGeom>
          <a:gradFill flip="none" rotWithShape="1">
            <a:gsLst>
              <a:gs pos="0">
                <a:srgbClr val="003F71">
                  <a:alpha val="0"/>
                  <a:lumMod val="100000"/>
                </a:srgbClr>
              </a:gs>
              <a:gs pos="74000">
                <a:srgbClr val="003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algn="r"/>
            <a:r>
              <a:rPr lang="cs-CZ" sz="2000" b="1" dirty="0">
                <a:solidFill>
                  <a:schemeClr val="bg1"/>
                </a:solidFill>
              </a:rPr>
              <a:t>2N® Mobile </a:t>
            </a:r>
            <a:r>
              <a:rPr lang="cs-CZ" sz="2000" b="1" err="1">
                <a:solidFill>
                  <a:schemeClr val="bg1"/>
                </a:solidFill>
              </a:rPr>
              <a:t>Key</a:t>
            </a:r>
            <a:r>
              <a:rPr lang="cs-CZ" sz="2000" b="1">
                <a:solidFill>
                  <a:schemeClr val="bg1"/>
                </a:solidFill>
              </a:rPr>
              <a:t> app</a:t>
            </a:r>
            <a:endParaRPr lang="en-GB" sz="2000" b="1" dirty="0">
              <a:solidFill>
                <a:schemeClr val="bg1"/>
              </a:solidFill>
            </a:endParaRPr>
          </a:p>
        </p:txBody>
      </p:sp>
    </p:spTree>
    <p:extLst>
      <p:ext uri="{BB962C8B-B14F-4D97-AF65-F5344CB8AC3E}">
        <p14:creationId xmlns:p14="http://schemas.microsoft.com/office/powerpoint/2010/main" val="262267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5921912-9EA4-40DF-B68B-C0FAC5C466B2}"/>
              </a:ext>
            </a:extLst>
          </p:cNvPr>
          <p:cNvSpPr>
            <a:spLocks noGrp="1"/>
          </p:cNvSpPr>
          <p:nvPr>
            <p:ph type="body" sz="quarter" idx="11"/>
          </p:nvPr>
        </p:nvSpPr>
        <p:spPr>
          <a:xfrm>
            <a:off x="1020353" y="2935126"/>
            <a:ext cx="9155742" cy="2288724"/>
          </a:xfrm>
        </p:spPr>
        <p:txBody>
          <a:bodyPr anchor="ctr"/>
          <a:lstStyle/>
          <a:p>
            <a:pPr>
              <a:lnSpc>
                <a:spcPct val="120000"/>
              </a:lnSpc>
            </a:pPr>
            <a:r>
              <a:rPr lang="en-US"/>
              <a:t>Discover WaveKey</a:t>
            </a:r>
          </a:p>
          <a:p>
            <a:pPr>
              <a:lnSpc>
                <a:spcPct val="100000"/>
              </a:lnSpc>
            </a:pPr>
            <a:r>
              <a:rPr lang="en-US" sz="3600"/>
              <a:t>… and raise the standards of mobile access control to the next level!</a:t>
            </a:r>
          </a:p>
        </p:txBody>
      </p:sp>
      <p:pic>
        <p:nvPicPr>
          <p:cNvPr id="5" name="Obrázek 4">
            <a:extLst>
              <a:ext uri="{FF2B5EF4-FFF2-40B4-BE49-F238E27FC236}">
                <a16:creationId xmlns:a16="http://schemas.microsoft.com/office/drawing/2014/main" id="{0E38D333-0508-49A0-BD40-F549A8035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157" y="923432"/>
            <a:ext cx="1372093" cy="618000"/>
          </a:xfrm>
          <a:prstGeom prst="rect">
            <a:avLst/>
          </a:prstGeom>
        </p:spPr>
      </p:pic>
    </p:spTree>
    <p:extLst>
      <p:ext uri="{BB962C8B-B14F-4D97-AF65-F5344CB8AC3E}">
        <p14:creationId xmlns:p14="http://schemas.microsoft.com/office/powerpoint/2010/main" val="188428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8E466035-7238-41E6-B82B-37DEB84F3B82}"/>
              </a:ext>
            </a:extLst>
          </p:cNvPr>
          <p:cNvSpPr>
            <a:spLocks noGrp="1"/>
          </p:cNvSpPr>
          <p:nvPr>
            <p:ph type="body" sz="quarter" idx="12"/>
          </p:nvPr>
        </p:nvSpPr>
        <p:spPr>
          <a:xfrm>
            <a:off x="6094413" y="1424762"/>
            <a:ext cx="5081586" cy="713453"/>
          </a:xfrm>
        </p:spPr>
        <p:txBody>
          <a:bodyPr anchor="t"/>
          <a:lstStyle/>
          <a:p>
            <a:r>
              <a:rPr lang="en-US" sz="3400"/>
              <a:t>Why mobile credentials?</a:t>
            </a:r>
          </a:p>
        </p:txBody>
      </p:sp>
      <p:sp>
        <p:nvSpPr>
          <p:cNvPr id="5" name="Zástupný text 4">
            <a:extLst>
              <a:ext uri="{FF2B5EF4-FFF2-40B4-BE49-F238E27FC236}">
                <a16:creationId xmlns:a16="http://schemas.microsoft.com/office/drawing/2014/main" id="{91B2CBB6-314F-42B7-98C9-84471D515D2B}"/>
              </a:ext>
            </a:extLst>
          </p:cNvPr>
          <p:cNvSpPr>
            <a:spLocks noGrp="1"/>
          </p:cNvSpPr>
          <p:nvPr>
            <p:ph type="body" sz="quarter" idx="16"/>
          </p:nvPr>
        </p:nvSpPr>
        <p:spPr>
          <a:xfrm>
            <a:off x="6092823" y="2766306"/>
            <a:ext cx="5419725" cy="1325387"/>
          </a:xfrm>
        </p:spPr>
        <p:txBody>
          <a:bodyPr anchor="t"/>
          <a:lstStyle/>
          <a:p>
            <a:r>
              <a:rPr lang="en-US" sz="3400" dirty="0"/>
              <a:t>Factors determining the success</a:t>
            </a:r>
            <a:r>
              <a:rPr lang="cs-CZ" sz="3400" dirty="0"/>
              <a:t> </a:t>
            </a:r>
            <a:r>
              <a:rPr lang="cs-CZ" sz="3400" dirty="0" err="1"/>
              <a:t>of</a:t>
            </a:r>
            <a:r>
              <a:rPr lang="cs-CZ" sz="3400" dirty="0"/>
              <a:t> </a:t>
            </a:r>
            <a:r>
              <a:rPr lang="cs-CZ" sz="3400" dirty="0" err="1"/>
              <a:t>WaveKey</a:t>
            </a:r>
            <a:endParaRPr lang="en-US" sz="3400" dirty="0"/>
          </a:p>
        </p:txBody>
      </p:sp>
      <p:sp>
        <p:nvSpPr>
          <p:cNvPr id="7" name="Zástupný text 6">
            <a:extLst>
              <a:ext uri="{FF2B5EF4-FFF2-40B4-BE49-F238E27FC236}">
                <a16:creationId xmlns:a16="http://schemas.microsoft.com/office/drawing/2014/main" id="{0E3DBAD7-C3C7-4620-BB29-56F1F1193265}"/>
              </a:ext>
            </a:extLst>
          </p:cNvPr>
          <p:cNvSpPr>
            <a:spLocks noGrp="1"/>
          </p:cNvSpPr>
          <p:nvPr>
            <p:ph type="body" sz="quarter" idx="18"/>
          </p:nvPr>
        </p:nvSpPr>
        <p:spPr>
          <a:xfrm>
            <a:off x="6092824" y="4719783"/>
            <a:ext cx="5230958" cy="1234899"/>
          </a:xfrm>
        </p:spPr>
        <p:txBody>
          <a:bodyPr anchor="t"/>
          <a:lstStyle/>
          <a:p>
            <a:r>
              <a:rPr lang="en-US" sz="3400" dirty="0"/>
              <a:t>Benefits of mobile access</a:t>
            </a:r>
          </a:p>
        </p:txBody>
      </p:sp>
      <p:pic>
        <p:nvPicPr>
          <p:cNvPr id="8" name="Zástupný symbol obrázku 8" descr="Obsah obrázku text, osoba, interiér&#10;&#10;Popis byl vytvořen automaticky">
            <a:extLst>
              <a:ext uri="{FF2B5EF4-FFF2-40B4-BE49-F238E27FC236}">
                <a16:creationId xmlns:a16="http://schemas.microsoft.com/office/drawing/2014/main" id="{9C8E10F9-1242-4725-BADC-CD03089319F2}"/>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4930" r="24930"/>
          <a:stretch>
            <a:fillRect/>
          </a:stretch>
        </p:blipFill>
        <p:spPr>
          <a:xfrm>
            <a:off x="0" y="388938"/>
            <a:ext cx="5419725" cy="6080125"/>
          </a:xfrm>
        </p:spPr>
      </p:pic>
    </p:spTree>
    <p:extLst>
      <p:ext uri="{BB962C8B-B14F-4D97-AF65-F5344CB8AC3E}">
        <p14:creationId xmlns:p14="http://schemas.microsoft.com/office/powerpoint/2010/main" val="40635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3743E8E6-CEEB-47F9-864B-93C236207E69}"/>
              </a:ext>
            </a:extLst>
          </p:cNvPr>
          <p:cNvSpPr>
            <a:spLocks noGrp="1"/>
          </p:cNvSpPr>
          <p:nvPr>
            <p:ph type="body" sz="quarter" idx="12"/>
          </p:nvPr>
        </p:nvSpPr>
        <p:spPr>
          <a:xfrm>
            <a:off x="7436477" y="1727916"/>
            <a:ext cx="4496904" cy="2642915"/>
          </a:xfrm>
        </p:spPr>
        <p:txBody>
          <a:bodyPr/>
          <a:lstStyle/>
          <a:p>
            <a:r>
              <a:rPr lang="en-US" sz="3200" dirty="0">
                <a:solidFill>
                  <a:schemeClr val="bg1"/>
                </a:solidFill>
              </a:rPr>
              <a:t>What are the fastest growing access control technologies today? </a:t>
            </a:r>
            <a:endParaRPr lang="en-US" sz="3200" b="1" dirty="0">
              <a:solidFill>
                <a:schemeClr val="bg1"/>
              </a:solidFill>
            </a:endParaRPr>
          </a:p>
        </p:txBody>
      </p:sp>
      <p:graphicFrame>
        <p:nvGraphicFramePr>
          <p:cNvPr id="12" name="Graf 11">
            <a:extLst>
              <a:ext uri="{FF2B5EF4-FFF2-40B4-BE49-F238E27FC236}">
                <a16:creationId xmlns:a16="http://schemas.microsoft.com/office/drawing/2014/main" id="{6E514113-B3A7-4075-942E-347A024A4271}"/>
              </a:ext>
            </a:extLst>
          </p:cNvPr>
          <p:cNvGraphicFramePr>
            <a:graphicFrameLocks/>
          </p:cNvGraphicFramePr>
          <p:nvPr/>
        </p:nvGraphicFramePr>
        <p:xfrm>
          <a:off x="685586" y="1241504"/>
          <a:ext cx="5804736" cy="428965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ovéPole 12">
            <a:extLst>
              <a:ext uri="{FF2B5EF4-FFF2-40B4-BE49-F238E27FC236}">
                <a16:creationId xmlns:a16="http://schemas.microsoft.com/office/drawing/2014/main" id="{5BD6062F-F03B-4F23-91A0-1B16D4E999F4}"/>
              </a:ext>
            </a:extLst>
          </p:cNvPr>
          <p:cNvSpPr txBox="1"/>
          <p:nvPr/>
        </p:nvSpPr>
        <p:spPr>
          <a:xfrm>
            <a:off x="1524000" y="706877"/>
            <a:ext cx="4486424" cy="400110"/>
          </a:xfrm>
          <a:prstGeom prst="rect">
            <a:avLst/>
          </a:prstGeom>
          <a:noFill/>
        </p:spPr>
        <p:txBody>
          <a:bodyPr wrap="square" rtlCol="0">
            <a:spAutoFit/>
          </a:bodyPr>
          <a:lstStyle/>
          <a:p>
            <a:pPr algn="l"/>
            <a:r>
              <a:rPr lang="en-US" sz="2000" b="1" dirty="0">
                <a:solidFill>
                  <a:schemeClr val="tx2"/>
                </a:solidFill>
                <a:latin typeface="+mj-lt"/>
              </a:rPr>
              <a:t>2019 -2024 CAGR by credential type</a:t>
            </a:r>
            <a:endParaRPr lang="cs-CZ" sz="2000" b="1" dirty="0">
              <a:solidFill>
                <a:schemeClr val="tx2"/>
              </a:solidFill>
              <a:latin typeface="+mj-lt"/>
            </a:endParaRPr>
          </a:p>
        </p:txBody>
      </p:sp>
      <p:sp>
        <p:nvSpPr>
          <p:cNvPr id="14" name="Zástupný text 2">
            <a:extLst>
              <a:ext uri="{FF2B5EF4-FFF2-40B4-BE49-F238E27FC236}">
                <a16:creationId xmlns:a16="http://schemas.microsoft.com/office/drawing/2014/main" id="{6D44DD15-2DC6-4E3E-ADD2-BCEE5FB76611}"/>
              </a:ext>
            </a:extLst>
          </p:cNvPr>
          <p:cNvSpPr txBox="1">
            <a:spLocks/>
          </p:cNvSpPr>
          <p:nvPr/>
        </p:nvSpPr>
        <p:spPr>
          <a:xfrm>
            <a:off x="1028700" y="5823850"/>
            <a:ext cx="5461622" cy="6545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dirty="0"/>
              <a:t>S</a:t>
            </a:r>
            <a:r>
              <a:rPr lang="en-US" sz="1600" dirty="0" err="1"/>
              <a:t>ource</a:t>
            </a:r>
            <a:r>
              <a:rPr lang="en-US" sz="1600" dirty="0"/>
              <a:t>: </a:t>
            </a:r>
            <a:r>
              <a:rPr lang="en-GB" sz="1400" dirty="0"/>
              <a:t>OMDIA Access Control Intelligence Database – 2020 </a:t>
            </a:r>
            <a:endParaRPr lang="cs-CZ" sz="1400" dirty="0"/>
          </a:p>
        </p:txBody>
      </p:sp>
      <p:sp>
        <p:nvSpPr>
          <p:cNvPr id="15" name="Obdélník: se zakulacenými rohy 14">
            <a:extLst>
              <a:ext uri="{FF2B5EF4-FFF2-40B4-BE49-F238E27FC236}">
                <a16:creationId xmlns:a16="http://schemas.microsoft.com/office/drawing/2014/main" id="{C9A9446F-50AA-41A5-A0F1-F7051F676C28}"/>
              </a:ext>
            </a:extLst>
          </p:cNvPr>
          <p:cNvSpPr/>
          <p:nvPr/>
        </p:nvSpPr>
        <p:spPr>
          <a:xfrm>
            <a:off x="2417928" y="3357062"/>
            <a:ext cx="442606" cy="786511"/>
          </a:xfrm>
          <a:prstGeom prst="roundRect">
            <a:avLst/>
          </a:prstGeom>
          <a:solidFill>
            <a:srgbClr val="67C13F">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se zakulacenými rohy 15">
            <a:extLst>
              <a:ext uri="{FF2B5EF4-FFF2-40B4-BE49-F238E27FC236}">
                <a16:creationId xmlns:a16="http://schemas.microsoft.com/office/drawing/2014/main" id="{E03C1A4E-08F9-4013-B629-33E7CCC78642}"/>
              </a:ext>
            </a:extLst>
          </p:cNvPr>
          <p:cNvSpPr/>
          <p:nvPr/>
        </p:nvSpPr>
        <p:spPr>
          <a:xfrm>
            <a:off x="5095275" y="3357063"/>
            <a:ext cx="442606" cy="786511"/>
          </a:xfrm>
          <a:prstGeom prst="roundRect">
            <a:avLst/>
          </a:prstGeom>
          <a:solidFill>
            <a:srgbClr val="67C13F">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se zakulacenými rohy 16">
            <a:extLst>
              <a:ext uri="{FF2B5EF4-FFF2-40B4-BE49-F238E27FC236}">
                <a16:creationId xmlns:a16="http://schemas.microsoft.com/office/drawing/2014/main" id="{71349B9C-7539-42DE-8DAF-AFBC3498306F}"/>
              </a:ext>
            </a:extLst>
          </p:cNvPr>
          <p:cNvSpPr/>
          <p:nvPr/>
        </p:nvSpPr>
        <p:spPr>
          <a:xfrm>
            <a:off x="3313995" y="1975872"/>
            <a:ext cx="442606" cy="2167701"/>
          </a:xfrm>
          <a:prstGeom prst="roundRect">
            <a:avLst/>
          </a:prstGeom>
          <a:solidFill>
            <a:srgbClr val="67C13F">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7286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3743E8E6-CEEB-47F9-864B-93C236207E69}"/>
              </a:ext>
            </a:extLst>
          </p:cNvPr>
          <p:cNvSpPr>
            <a:spLocks noGrp="1"/>
          </p:cNvSpPr>
          <p:nvPr>
            <p:ph type="body" sz="quarter" idx="12"/>
          </p:nvPr>
        </p:nvSpPr>
        <p:spPr>
          <a:xfrm>
            <a:off x="7259782" y="1002342"/>
            <a:ext cx="4932218" cy="4095934"/>
          </a:xfrm>
        </p:spPr>
        <p:txBody>
          <a:bodyPr/>
          <a:lstStyle/>
          <a:p>
            <a:r>
              <a:rPr lang="en-US" sz="3200" dirty="0"/>
              <a:t>The industry is predicting exponential growth </a:t>
            </a:r>
            <a:br>
              <a:rPr lang="cs-CZ" sz="3200" dirty="0"/>
            </a:br>
            <a:r>
              <a:rPr lang="en-US" sz="3200" dirty="0"/>
              <a:t>in mobile credentials over the next few years</a:t>
            </a:r>
            <a:endParaRPr lang="cs-CZ" sz="3200" dirty="0"/>
          </a:p>
          <a:p>
            <a:endParaRPr lang="en-US" sz="3200" b="1" dirty="0">
              <a:solidFill>
                <a:schemeClr val="bg1"/>
              </a:solidFill>
            </a:endParaRPr>
          </a:p>
        </p:txBody>
      </p:sp>
      <p:sp>
        <p:nvSpPr>
          <p:cNvPr id="14" name="Zástupný text 2">
            <a:extLst>
              <a:ext uri="{FF2B5EF4-FFF2-40B4-BE49-F238E27FC236}">
                <a16:creationId xmlns:a16="http://schemas.microsoft.com/office/drawing/2014/main" id="{6D44DD15-2DC6-4E3E-ADD2-BCEE5FB76611}"/>
              </a:ext>
            </a:extLst>
          </p:cNvPr>
          <p:cNvSpPr txBox="1">
            <a:spLocks/>
          </p:cNvSpPr>
          <p:nvPr/>
        </p:nvSpPr>
        <p:spPr>
          <a:xfrm>
            <a:off x="1028700" y="5823850"/>
            <a:ext cx="5461622" cy="6545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600" dirty="0"/>
              <a:t>S</a:t>
            </a:r>
            <a:r>
              <a:rPr lang="en-US" sz="1600" dirty="0" err="1"/>
              <a:t>ource</a:t>
            </a:r>
            <a:r>
              <a:rPr lang="en-US" sz="1600" dirty="0"/>
              <a:t>: </a:t>
            </a:r>
            <a:r>
              <a:rPr lang="en-GB" sz="1400" dirty="0"/>
              <a:t>OMDIA Access Control Intelligence Database – 2020 </a:t>
            </a:r>
            <a:endParaRPr lang="cs-CZ" sz="1400" dirty="0"/>
          </a:p>
        </p:txBody>
      </p:sp>
      <p:graphicFrame>
        <p:nvGraphicFramePr>
          <p:cNvPr id="9" name="Zástupný objekt grafu 14">
            <a:extLst>
              <a:ext uri="{FF2B5EF4-FFF2-40B4-BE49-F238E27FC236}">
                <a16:creationId xmlns:a16="http://schemas.microsoft.com/office/drawing/2014/main" id="{6541D8A3-292A-4568-AF5A-D1EAF2532B6B}"/>
              </a:ext>
            </a:extLst>
          </p:cNvPr>
          <p:cNvGraphicFramePr>
            <a:graphicFrameLocks noGrp="1"/>
          </p:cNvGraphicFramePr>
          <p:nvPr>
            <p:ph type="chart" sz="quarter" idx="19"/>
            <p:extLst>
              <p:ext uri="{D42A27DB-BD31-4B8C-83A1-F6EECF244321}">
                <p14:modId xmlns:p14="http://schemas.microsoft.com/office/powerpoint/2010/main" val="2577504641"/>
              </p:ext>
            </p:extLst>
          </p:nvPr>
        </p:nvGraphicFramePr>
        <p:xfrm>
          <a:off x="575543" y="1727916"/>
          <a:ext cx="6383338" cy="35005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ovéPole 9">
            <a:extLst>
              <a:ext uri="{FF2B5EF4-FFF2-40B4-BE49-F238E27FC236}">
                <a16:creationId xmlns:a16="http://schemas.microsoft.com/office/drawing/2014/main" id="{87490F7B-3F8C-49B6-B4D4-84199B3A5CA8}"/>
              </a:ext>
            </a:extLst>
          </p:cNvPr>
          <p:cNvSpPr txBox="1"/>
          <p:nvPr/>
        </p:nvSpPr>
        <p:spPr>
          <a:xfrm>
            <a:off x="1028700" y="732454"/>
            <a:ext cx="7976754" cy="707886"/>
          </a:xfrm>
          <a:prstGeom prst="rect">
            <a:avLst/>
          </a:prstGeom>
          <a:noFill/>
        </p:spPr>
        <p:txBody>
          <a:bodyPr wrap="square" rtlCol="0">
            <a:spAutoFit/>
          </a:bodyPr>
          <a:lstStyle>
            <a:defPPr>
              <a:defRPr lang="en-US"/>
            </a:defPPr>
            <a:lvl1pPr>
              <a:defRPr sz="2000" b="1">
                <a:solidFill>
                  <a:schemeClr val="tx2"/>
                </a:solidFill>
                <a:latin typeface="+mj-lt"/>
              </a:defRPr>
            </a:lvl1pPr>
          </a:lstStyle>
          <a:p>
            <a:r>
              <a:rPr lang="cs-CZ" dirty="0"/>
              <a:t>D</a:t>
            </a:r>
            <a:r>
              <a:rPr lang="en-US" dirty="0" err="1"/>
              <a:t>ownloads</a:t>
            </a:r>
            <a:r>
              <a:rPr lang="en-US" dirty="0"/>
              <a:t> of mobile credentials</a:t>
            </a:r>
            <a:r>
              <a:rPr lang="cs-CZ" dirty="0"/>
              <a:t> </a:t>
            </a:r>
            <a:r>
              <a:rPr lang="en-GB" dirty="0"/>
              <a:t>worldwide</a:t>
            </a:r>
            <a:br>
              <a:rPr lang="cs-CZ" dirty="0"/>
            </a:br>
            <a:r>
              <a:rPr lang="en-US" dirty="0"/>
              <a:t>[</a:t>
            </a:r>
            <a:r>
              <a:rPr lang="cs-CZ" dirty="0" err="1"/>
              <a:t>millions</a:t>
            </a:r>
            <a:r>
              <a:rPr lang="en-GB" dirty="0"/>
              <a:t>]</a:t>
            </a:r>
          </a:p>
        </p:txBody>
      </p:sp>
    </p:spTree>
    <p:extLst>
      <p:ext uri="{BB962C8B-B14F-4D97-AF65-F5344CB8AC3E}">
        <p14:creationId xmlns:p14="http://schemas.microsoft.com/office/powerpoint/2010/main" val="232891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7A2489C7-1611-4522-8FF5-DBC6CA18CE33}"/>
              </a:ext>
            </a:extLst>
          </p:cNvPr>
          <p:cNvSpPr>
            <a:spLocks noGrp="1"/>
          </p:cNvSpPr>
          <p:nvPr>
            <p:ph type="body" sz="quarter" idx="14"/>
          </p:nvPr>
        </p:nvSpPr>
        <p:spPr>
          <a:xfrm>
            <a:off x="1017587" y="4142508"/>
            <a:ext cx="3261878" cy="363889"/>
          </a:xfrm>
        </p:spPr>
        <p:txBody>
          <a:bodyPr>
            <a:normAutofit lnSpcReduction="10000"/>
          </a:bodyPr>
          <a:lstStyle/>
          <a:p>
            <a:r>
              <a:rPr lang="en-US" dirty="0">
                <a:solidFill>
                  <a:srgbClr val="003F71"/>
                </a:solidFill>
              </a:rPr>
              <a:t>Smart Card</a:t>
            </a:r>
            <a:r>
              <a:rPr lang="cs-CZ" dirty="0">
                <a:solidFill>
                  <a:srgbClr val="003F71"/>
                </a:solidFill>
              </a:rPr>
              <a:t>s</a:t>
            </a:r>
            <a:r>
              <a:rPr lang="en-US" dirty="0">
                <a:solidFill>
                  <a:srgbClr val="003F71"/>
                </a:solidFill>
              </a:rPr>
              <a:t> </a:t>
            </a:r>
            <a:endParaRPr lang="cs-CZ" dirty="0">
              <a:solidFill>
                <a:srgbClr val="003F71"/>
              </a:solidFill>
            </a:endParaRPr>
          </a:p>
        </p:txBody>
      </p:sp>
      <p:sp>
        <p:nvSpPr>
          <p:cNvPr id="8" name="Zástupný text 7">
            <a:extLst>
              <a:ext uri="{FF2B5EF4-FFF2-40B4-BE49-F238E27FC236}">
                <a16:creationId xmlns:a16="http://schemas.microsoft.com/office/drawing/2014/main" id="{54B9E985-593A-4618-A2C1-99FCC7F70D5B}"/>
              </a:ext>
            </a:extLst>
          </p:cNvPr>
          <p:cNvSpPr>
            <a:spLocks noGrp="1"/>
          </p:cNvSpPr>
          <p:nvPr>
            <p:ph type="body" sz="quarter" idx="18"/>
          </p:nvPr>
        </p:nvSpPr>
        <p:spPr>
          <a:xfrm>
            <a:off x="1019175" y="4497770"/>
            <a:ext cx="3261879" cy="2296371"/>
          </a:xfrm>
        </p:spPr>
        <p:txBody>
          <a:bodyPr vert="horz" lIns="91440" tIns="45720" rIns="91440" bIns="45720" rtlCol="0">
            <a:normAutofit/>
          </a:bodyPr>
          <a:lstStyle/>
          <a:p>
            <a:r>
              <a:rPr lang="en-US" sz="1800" b="1" dirty="0">
                <a:solidFill>
                  <a:srgbClr val="67C13F"/>
                </a:solidFill>
              </a:rPr>
              <a:t>Secure </a:t>
            </a:r>
            <a:r>
              <a:rPr lang="cs-CZ" sz="1800" b="1" dirty="0">
                <a:solidFill>
                  <a:srgbClr val="67C13F"/>
                </a:solidFill>
              </a:rPr>
              <a:t>(13.56MHz)</a:t>
            </a:r>
          </a:p>
          <a:p>
            <a:r>
              <a:rPr lang="en-US" sz="1800" b="1" dirty="0">
                <a:solidFill>
                  <a:srgbClr val="67C13F"/>
                </a:solidFill>
              </a:rPr>
              <a:t>100% accurate</a:t>
            </a:r>
            <a:endParaRPr lang="cs-CZ" sz="1800" b="1" dirty="0">
              <a:solidFill>
                <a:srgbClr val="67C13F"/>
              </a:solidFill>
            </a:endParaRPr>
          </a:p>
          <a:p>
            <a:pPr>
              <a:spcBef>
                <a:spcPts val="2400"/>
              </a:spcBef>
            </a:pPr>
            <a:r>
              <a:rPr lang="en-US" sz="1800" b="1" dirty="0">
                <a:solidFill>
                  <a:srgbClr val="FF0000"/>
                </a:solidFill>
              </a:rPr>
              <a:t>Inconvenient</a:t>
            </a:r>
            <a:endParaRPr lang="cs-CZ" sz="1800" b="1" dirty="0">
              <a:solidFill>
                <a:srgbClr val="FF0000"/>
              </a:solidFill>
            </a:endParaRPr>
          </a:p>
          <a:p>
            <a:pPr>
              <a:spcBef>
                <a:spcPts val="600"/>
              </a:spcBef>
            </a:pPr>
            <a:r>
              <a:rPr lang="cs-CZ" sz="1800" b="1" dirty="0" err="1">
                <a:solidFill>
                  <a:srgbClr val="FF0000"/>
                </a:solidFill>
              </a:rPr>
              <a:t>Easily</a:t>
            </a:r>
            <a:r>
              <a:rPr lang="cs-CZ" sz="1800" b="1" dirty="0">
                <a:solidFill>
                  <a:srgbClr val="FF0000"/>
                </a:solidFill>
              </a:rPr>
              <a:t> </a:t>
            </a:r>
            <a:r>
              <a:rPr lang="cs-CZ" sz="1800" b="1" dirty="0" err="1">
                <a:solidFill>
                  <a:srgbClr val="FF0000"/>
                </a:solidFill>
              </a:rPr>
              <a:t>misplaced</a:t>
            </a:r>
            <a:r>
              <a:rPr lang="cs-CZ" sz="1800" b="1" dirty="0">
                <a:solidFill>
                  <a:srgbClr val="FF0000"/>
                </a:solidFill>
              </a:rPr>
              <a:t> </a:t>
            </a:r>
            <a:r>
              <a:rPr lang="cs-CZ" sz="1800" b="1" dirty="0" err="1">
                <a:solidFill>
                  <a:srgbClr val="FF0000"/>
                </a:solidFill>
              </a:rPr>
              <a:t>or</a:t>
            </a:r>
            <a:r>
              <a:rPr lang="cs-CZ" sz="1800" b="1" dirty="0">
                <a:solidFill>
                  <a:srgbClr val="FF0000"/>
                </a:solidFill>
              </a:rPr>
              <a:t> </a:t>
            </a:r>
            <a:r>
              <a:rPr lang="cs-CZ" sz="1800" b="1" dirty="0" err="1">
                <a:solidFill>
                  <a:srgbClr val="FF0000"/>
                </a:solidFill>
              </a:rPr>
              <a:t>damaged</a:t>
            </a:r>
            <a:endParaRPr lang="cs-CZ" sz="1800" b="1" dirty="0">
              <a:solidFill>
                <a:srgbClr val="FF0000"/>
              </a:solidFill>
            </a:endParaRPr>
          </a:p>
          <a:p>
            <a:endParaRPr lang="en-US" sz="1800" b="1" dirty="0">
              <a:solidFill>
                <a:srgbClr val="67C13F"/>
              </a:solidFill>
            </a:endParaRPr>
          </a:p>
          <a:p>
            <a:endParaRPr lang="en-US" sz="1800" b="1" dirty="0">
              <a:solidFill>
                <a:srgbClr val="67C13F"/>
              </a:solidFill>
            </a:endParaRPr>
          </a:p>
        </p:txBody>
      </p:sp>
      <p:sp>
        <p:nvSpPr>
          <p:cNvPr id="9" name="Zástupný text 8">
            <a:extLst>
              <a:ext uri="{FF2B5EF4-FFF2-40B4-BE49-F238E27FC236}">
                <a16:creationId xmlns:a16="http://schemas.microsoft.com/office/drawing/2014/main" id="{2E4A0F82-30CE-42DF-B26B-779343B04B5F}"/>
              </a:ext>
            </a:extLst>
          </p:cNvPr>
          <p:cNvSpPr>
            <a:spLocks noGrp="1"/>
          </p:cNvSpPr>
          <p:nvPr>
            <p:ph type="body" sz="quarter" idx="19"/>
          </p:nvPr>
        </p:nvSpPr>
        <p:spPr>
          <a:xfrm>
            <a:off x="4466650" y="4142508"/>
            <a:ext cx="3261878" cy="363889"/>
          </a:xfrm>
        </p:spPr>
        <p:txBody>
          <a:bodyPr>
            <a:normAutofit lnSpcReduction="10000"/>
          </a:bodyPr>
          <a:lstStyle/>
          <a:p>
            <a:r>
              <a:rPr lang="en-US">
                <a:solidFill>
                  <a:srgbClr val="003F71"/>
                </a:solidFill>
              </a:rPr>
              <a:t>Biometric</a:t>
            </a:r>
            <a:r>
              <a:rPr lang="cs-CZ">
                <a:solidFill>
                  <a:srgbClr val="003F71"/>
                </a:solidFill>
              </a:rPr>
              <a:t>s</a:t>
            </a:r>
          </a:p>
        </p:txBody>
      </p:sp>
      <p:sp>
        <p:nvSpPr>
          <p:cNvPr id="10" name="Zástupný text 9">
            <a:extLst>
              <a:ext uri="{FF2B5EF4-FFF2-40B4-BE49-F238E27FC236}">
                <a16:creationId xmlns:a16="http://schemas.microsoft.com/office/drawing/2014/main" id="{7CDFEA8C-E121-423B-9B48-B5D0B99EE312}"/>
              </a:ext>
            </a:extLst>
          </p:cNvPr>
          <p:cNvSpPr>
            <a:spLocks noGrp="1"/>
          </p:cNvSpPr>
          <p:nvPr>
            <p:ph type="body" sz="quarter" idx="20"/>
          </p:nvPr>
        </p:nvSpPr>
        <p:spPr>
          <a:xfrm>
            <a:off x="4468238" y="4497770"/>
            <a:ext cx="3261879" cy="2296371"/>
          </a:xfrm>
        </p:spPr>
        <p:txBody>
          <a:bodyPr>
            <a:normAutofit/>
          </a:bodyPr>
          <a:lstStyle/>
          <a:p>
            <a:r>
              <a:rPr lang="en-US" sz="1800" b="1" dirty="0">
                <a:solidFill>
                  <a:srgbClr val="67C13F"/>
                </a:solidFill>
              </a:rPr>
              <a:t>Convenient</a:t>
            </a:r>
            <a:endParaRPr lang="cs-CZ" sz="1800" b="1" dirty="0">
              <a:solidFill>
                <a:srgbClr val="67C13F"/>
              </a:solidFill>
            </a:endParaRPr>
          </a:p>
          <a:p>
            <a:pPr>
              <a:spcBef>
                <a:spcPts val="600"/>
              </a:spcBef>
            </a:pPr>
            <a:r>
              <a:rPr lang="cs-CZ" sz="1800" b="1" dirty="0" err="1">
                <a:solidFill>
                  <a:srgbClr val="67C13F"/>
                </a:solidFill>
              </a:rPr>
              <a:t>Never</a:t>
            </a:r>
            <a:r>
              <a:rPr lang="cs-CZ" sz="1800" b="1" dirty="0">
                <a:solidFill>
                  <a:srgbClr val="67C13F"/>
                </a:solidFill>
              </a:rPr>
              <a:t> </a:t>
            </a:r>
            <a:r>
              <a:rPr lang="cs-CZ" sz="1800" b="1" dirty="0" err="1">
                <a:solidFill>
                  <a:srgbClr val="67C13F"/>
                </a:solidFill>
              </a:rPr>
              <a:t>misplaced</a:t>
            </a:r>
            <a:endParaRPr lang="cs-CZ" sz="1800" b="1" dirty="0">
              <a:solidFill>
                <a:srgbClr val="67C13F"/>
              </a:solidFill>
            </a:endParaRPr>
          </a:p>
          <a:p>
            <a:pPr>
              <a:spcBef>
                <a:spcPts val="2400"/>
              </a:spcBef>
            </a:pPr>
            <a:r>
              <a:rPr lang="en-US" sz="1800" b="1" dirty="0">
                <a:solidFill>
                  <a:srgbClr val="FF0000"/>
                </a:solidFill>
              </a:rPr>
              <a:t>Privacy &amp; ethical issues </a:t>
            </a:r>
          </a:p>
          <a:p>
            <a:pPr>
              <a:spcBef>
                <a:spcPts val="600"/>
              </a:spcBef>
            </a:pPr>
            <a:r>
              <a:rPr lang="en-US" sz="1800" b="1" dirty="0">
                <a:solidFill>
                  <a:srgbClr val="FF0000"/>
                </a:solidFill>
              </a:rPr>
              <a:t>Speed vs accuracy</a:t>
            </a:r>
            <a:r>
              <a:rPr lang="cs-CZ" sz="1800" b="1" dirty="0">
                <a:solidFill>
                  <a:srgbClr val="FF0000"/>
                </a:solidFill>
              </a:rPr>
              <a:t> </a:t>
            </a:r>
            <a:r>
              <a:rPr lang="cs-CZ" sz="1800" b="1" dirty="0" err="1">
                <a:solidFill>
                  <a:srgbClr val="FF0000"/>
                </a:solidFill>
              </a:rPr>
              <a:t>trade-off</a:t>
            </a:r>
            <a:endParaRPr lang="cs-CZ" sz="1800" b="1" dirty="0">
              <a:solidFill>
                <a:srgbClr val="FF0000"/>
              </a:solidFill>
            </a:endParaRPr>
          </a:p>
        </p:txBody>
      </p:sp>
      <p:sp>
        <p:nvSpPr>
          <p:cNvPr id="11" name="Zástupný text 10">
            <a:extLst>
              <a:ext uri="{FF2B5EF4-FFF2-40B4-BE49-F238E27FC236}">
                <a16:creationId xmlns:a16="http://schemas.microsoft.com/office/drawing/2014/main" id="{2AE3C767-6FF1-4ECE-A5C5-25F48CFBE0A9}"/>
              </a:ext>
            </a:extLst>
          </p:cNvPr>
          <p:cNvSpPr>
            <a:spLocks noGrp="1"/>
          </p:cNvSpPr>
          <p:nvPr>
            <p:ph type="body" sz="quarter" idx="21"/>
          </p:nvPr>
        </p:nvSpPr>
        <p:spPr>
          <a:xfrm>
            <a:off x="7910944" y="4142508"/>
            <a:ext cx="3261878" cy="363889"/>
          </a:xfrm>
        </p:spPr>
        <p:txBody>
          <a:bodyPr>
            <a:normAutofit lnSpcReduction="10000"/>
          </a:bodyPr>
          <a:lstStyle/>
          <a:p>
            <a:r>
              <a:rPr lang="cs-CZ">
                <a:solidFill>
                  <a:srgbClr val="003F71"/>
                </a:solidFill>
              </a:rPr>
              <a:t>M</a:t>
            </a:r>
            <a:r>
              <a:rPr lang="en-US" err="1">
                <a:solidFill>
                  <a:srgbClr val="003F71"/>
                </a:solidFill>
              </a:rPr>
              <a:t>obile</a:t>
            </a:r>
            <a:r>
              <a:rPr lang="en-US">
                <a:solidFill>
                  <a:srgbClr val="003F71"/>
                </a:solidFill>
              </a:rPr>
              <a:t> </a:t>
            </a:r>
            <a:r>
              <a:rPr lang="cs-CZ">
                <a:solidFill>
                  <a:srgbClr val="003F71"/>
                </a:solidFill>
              </a:rPr>
              <a:t>C</a:t>
            </a:r>
            <a:r>
              <a:rPr lang="en-US" err="1">
                <a:solidFill>
                  <a:srgbClr val="003F71"/>
                </a:solidFill>
              </a:rPr>
              <a:t>redentials</a:t>
            </a:r>
            <a:r>
              <a:rPr lang="en-US">
                <a:solidFill>
                  <a:srgbClr val="003F71"/>
                </a:solidFill>
              </a:rPr>
              <a:t> </a:t>
            </a:r>
            <a:endParaRPr lang="cs-CZ">
              <a:solidFill>
                <a:srgbClr val="003F71"/>
              </a:solidFill>
            </a:endParaRPr>
          </a:p>
        </p:txBody>
      </p:sp>
      <p:sp>
        <p:nvSpPr>
          <p:cNvPr id="12" name="Zástupný text 11">
            <a:extLst>
              <a:ext uri="{FF2B5EF4-FFF2-40B4-BE49-F238E27FC236}">
                <a16:creationId xmlns:a16="http://schemas.microsoft.com/office/drawing/2014/main" id="{868AB59E-D389-4E50-8FCD-A16006F4AD4D}"/>
              </a:ext>
            </a:extLst>
          </p:cNvPr>
          <p:cNvSpPr>
            <a:spLocks noGrp="1"/>
          </p:cNvSpPr>
          <p:nvPr>
            <p:ph type="body" sz="quarter" idx="22"/>
          </p:nvPr>
        </p:nvSpPr>
        <p:spPr>
          <a:xfrm>
            <a:off x="7912532" y="4497770"/>
            <a:ext cx="3261879" cy="2296371"/>
          </a:xfrm>
        </p:spPr>
        <p:txBody>
          <a:bodyPr>
            <a:normAutofit/>
          </a:bodyPr>
          <a:lstStyle/>
          <a:p>
            <a:pPr>
              <a:spcBef>
                <a:spcPts val="2400"/>
              </a:spcBef>
            </a:pPr>
            <a:r>
              <a:rPr lang="en-US" sz="1800" b="1" dirty="0">
                <a:solidFill>
                  <a:srgbClr val="67C13F"/>
                </a:solidFill>
              </a:rPr>
              <a:t>Convenient</a:t>
            </a:r>
            <a:r>
              <a:rPr lang="en-US" sz="1800" b="1" dirty="0"/>
              <a:t> </a:t>
            </a:r>
            <a:endParaRPr lang="cs-CZ" sz="1800" b="1" dirty="0"/>
          </a:p>
          <a:p>
            <a:pPr>
              <a:spcBef>
                <a:spcPts val="600"/>
              </a:spcBef>
            </a:pPr>
            <a:r>
              <a:rPr lang="en-GB" sz="1800" b="1" dirty="0">
                <a:solidFill>
                  <a:srgbClr val="67C13F"/>
                </a:solidFill>
              </a:rPr>
              <a:t>Issuing of </a:t>
            </a:r>
            <a:r>
              <a:rPr lang="cs-CZ" sz="1800" b="1" dirty="0">
                <a:solidFill>
                  <a:srgbClr val="67C13F"/>
                </a:solidFill>
              </a:rPr>
              <a:t>Remote credential</a:t>
            </a:r>
            <a:r>
              <a:rPr lang="en-GB" sz="1800" b="1" dirty="0">
                <a:solidFill>
                  <a:srgbClr val="67C13F"/>
                </a:solidFill>
              </a:rPr>
              <a:t>s</a:t>
            </a:r>
            <a:r>
              <a:rPr lang="cs-CZ" sz="1800" b="1" dirty="0">
                <a:solidFill>
                  <a:srgbClr val="67C13F"/>
                </a:solidFill>
              </a:rPr>
              <a:t> </a:t>
            </a:r>
          </a:p>
          <a:p>
            <a:pPr>
              <a:spcBef>
                <a:spcPts val="2400"/>
              </a:spcBef>
            </a:pPr>
            <a:r>
              <a:rPr lang="cs-CZ" sz="1800" b="1" dirty="0" err="1">
                <a:solidFill>
                  <a:srgbClr val="FAC901"/>
                </a:solidFill>
              </a:rPr>
              <a:t>What</a:t>
            </a:r>
            <a:r>
              <a:rPr lang="cs-CZ" sz="1800" b="1" dirty="0">
                <a:solidFill>
                  <a:srgbClr val="FAC901"/>
                </a:solidFill>
              </a:rPr>
              <a:t> are </a:t>
            </a:r>
            <a:r>
              <a:rPr lang="cs-CZ" sz="1800" b="1" dirty="0" err="1">
                <a:solidFill>
                  <a:srgbClr val="FAC901"/>
                </a:solidFill>
              </a:rPr>
              <a:t>the</a:t>
            </a:r>
            <a:r>
              <a:rPr lang="en-US" sz="1800" b="1" dirty="0">
                <a:solidFill>
                  <a:srgbClr val="FAC901"/>
                </a:solidFill>
              </a:rPr>
              <a:t> challenges</a:t>
            </a:r>
            <a:r>
              <a:rPr lang="cs-CZ" sz="1800" b="1" dirty="0">
                <a:solidFill>
                  <a:srgbClr val="FAC901"/>
                </a:solidFill>
              </a:rPr>
              <a:t>?</a:t>
            </a:r>
            <a:endParaRPr lang="en-US" sz="1800" b="1" dirty="0">
              <a:solidFill>
                <a:srgbClr val="FAC901"/>
              </a:solidFill>
            </a:endParaRPr>
          </a:p>
        </p:txBody>
      </p:sp>
      <p:pic>
        <p:nvPicPr>
          <p:cNvPr id="17" name="Zástupný symbol obrázku 16" descr="Obsah obrázku příčesek, brýle&#10;&#10;Popis byl vytvořen automaticky">
            <a:extLst>
              <a:ext uri="{FF2B5EF4-FFF2-40B4-BE49-F238E27FC236}">
                <a16:creationId xmlns:a16="http://schemas.microsoft.com/office/drawing/2014/main" id="{DA770B03-3109-4F80-AE8C-2DAE6EE23942}"/>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9096" r="19096"/>
          <a:stretch>
            <a:fillRect/>
          </a:stretch>
        </p:blipFill>
        <p:spPr>
          <a:xfrm>
            <a:off x="4465059" y="1287848"/>
            <a:ext cx="3263469" cy="2438399"/>
          </a:xfrm>
        </p:spPr>
      </p:pic>
      <p:pic>
        <p:nvPicPr>
          <p:cNvPr id="16" name="Zástupný symbol obrázku 15" descr="Obsah obrázku osoba&#10;&#10;Popis byl vytvořen automaticky">
            <a:extLst>
              <a:ext uri="{FF2B5EF4-FFF2-40B4-BE49-F238E27FC236}">
                <a16:creationId xmlns:a16="http://schemas.microsoft.com/office/drawing/2014/main" id="{02C13C0B-11B0-446C-8C5F-DA961882E71D}"/>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5454" r="5454"/>
          <a:stretch>
            <a:fillRect/>
          </a:stretch>
        </p:blipFill>
        <p:spPr>
          <a:xfrm>
            <a:off x="1015996" y="1287847"/>
            <a:ext cx="3263469" cy="2438399"/>
          </a:xfrm>
        </p:spPr>
      </p:pic>
      <p:pic>
        <p:nvPicPr>
          <p:cNvPr id="26" name="Zástupný symbol obrázku 25">
            <a:extLst>
              <a:ext uri="{FF2B5EF4-FFF2-40B4-BE49-F238E27FC236}">
                <a16:creationId xmlns:a16="http://schemas.microsoft.com/office/drawing/2014/main" id="{D924C6A4-05D6-451D-B7C3-BF5C910C9612}"/>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209" b="209"/>
          <a:stretch>
            <a:fillRect/>
          </a:stretch>
        </p:blipFill>
        <p:spPr>
          <a:xfrm>
            <a:off x="7910513" y="1287463"/>
            <a:ext cx="3263900" cy="2438400"/>
          </a:xfrm>
        </p:spPr>
      </p:pic>
    </p:spTree>
    <p:extLst>
      <p:ext uri="{BB962C8B-B14F-4D97-AF65-F5344CB8AC3E}">
        <p14:creationId xmlns:p14="http://schemas.microsoft.com/office/powerpoint/2010/main" val="38693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up)">
                                      <p:cBhvr>
                                        <p:cTn id="10" dur="500"/>
                                        <p:tgtEl>
                                          <p:spTgt spid="9">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up)">
                                      <p:cBhvr>
                                        <p:cTn id="19" dur="500"/>
                                        <p:tgtEl>
                                          <p:spTgt spid="10">
                                            <p:txEl>
                                              <p:pRg st="2" end="2"/>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up)">
                                      <p:cBhvr>
                                        <p:cTn id="30" dur="500"/>
                                        <p:tgtEl>
                                          <p:spTgt spid="11">
                                            <p:txEl>
                                              <p:pRg st="0" end="0"/>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up)">
                                      <p:cBhvr>
                                        <p:cTn id="33" dur="500"/>
                                        <p:tgtEl>
                                          <p:spTgt spid="12">
                                            <p:txEl>
                                              <p:pRg st="0" end="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wipe(up)">
                                      <p:cBhvr>
                                        <p:cTn id="36" dur="500"/>
                                        <p:tgtEl>
                                          <p:spTgt spid="12">
                                            <p:txEl>
                                              <p:pRg st="1" end="1"/>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up)">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uiExpand="1" build="p"/>
      <p:bldP spid="11" grpId="0" build="p"/>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337DA8D8-D6E1-4544-914E-1C6C11E9427B}"/>
              </a:ext>
            </a:extLst>
          </p:cNvPr>
          <p:cNvSpPr>
            <a:spLocks noGrp="1"/>
          </p:cNvSpPr>
          <p:nvPr>
            <p:ph type="body" sz="quarter" idx="17"/>
          </p:nvPr>
        </p:nvSpPr>
        <p:spPr>
          <a:xfrm>
            <a:off x="542925" y="246554"/>
            <a:ext cx="10658475" cy="699439"/>
          </a:xfrm>
        </p:spPr>
        <p:txBody>
          <a:bodyPr/>
          <a:lstStyle/>
          <a:p>
            <a:r>
              <a:rPr lang="cs-CZ" sz="3600" dirty="0"/>
              <a:t>Feedback </a:t>
            </a:r>
            <a:r>
              <a:rPr lang="cs-CZ" sz="3600" dirty="0" err="1"/>
              <a:t>from</a:t>
            </a:r>
            <a:r>
              <a:rPr lang="cs-CZ" sz="3600" dirty="0"/>
              <a:t> </a:t>
            </a:r>
            <a:r>
              <a:rPr lang="cs-CZ" sz="3600" dirty="0" err="1"/>
              <a:t>App</a:t>
            </a:r>
            <a:r>
              <a:rPr lang="cs-CZ" sz="3600" dirty="0"/>
              <a:t> </a:t>
            </a:r>
            <a:r>
              <a:rPr lang="cs-CZ" sz="3600" dirty="0" err="1"/>
              <a:t>stores</a:t>
            </a:r>
            <a:r>
              <a:rPr lang="cs-CZ" sz="3600" dirty="0"/>
              <a:t> </a:t>
            </a:r>
            <a:r>
              <a:rPr lang="cs-CZ" sz="3600" dirty="0" err="1"/>
              <a:t>of</a:t>
            </a:r>
            <a:r>
              <a:rPr lang="cs-CZ" sz="3600" dirty="0"/>
              <a:t> </a:t>
            </a:r>
            <a:r>
              <a:rPr lang="cs-CZ" sz="3600" dirty="0" err="1"/>
              <a:t>other</a:t>
            </a:r>
            <a:r>
              <a:rPr lang="cs-CZ" sz="3600" dirty="0"/>
              <a:t> </a:t>
            </a:r>
            <a:r>
              <a:rPr lang="cs-CZ" sz="3600" dirty="0" err="1"/>
              <a:t>providers</a:t>
            </a:r>
            <a:r>
              <a:rPr lang="cs-CZ" sz="3600" dirty="0"/>
              <a:t> …</a:t>
            </a:r>
          </a:p>
        </p:txBody>
      </p:sp>
      <p:sp>
        <p:nvSpPr>
          <p:cNvPr id="12" name="Rectangle 4">
            <a:extLst>
              <a:ext uri="{FF2B5EF4-FFF2-40B4-BE49-F238E27FC236}">
                <a16:creationId xmlns:a16="http://schemas.microsoft.com/office/drawing/2014/main" id="{C175A025-923D-404B-936B-24800B2A5F42}"/>
              </a:ext>
            </a:extLst>
          </p:cNvPr>
          <p:cNvSpPr/>
          <p:nvPr/>
        </p:nvSpPr>
        <p:spPr>
          <a:xfrm>
            <a:off x="395014" y="1607695"/>
            <a:ext cx="3022146" cy="1260345"/>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“It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rarely works</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 I end up at the gate forever getting honked.”</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Rectangle 5">
            <a:extLst>
              <a:ext uri="{FF2B5EF4-FFF2-40B4-BE49-F238E27FC236}">
                <a16:creationId xmlns:a16="http://schemas.microsoft.com/office/drawing/2014/main" id="{6A771E5E-E9AC-41EC-A8EE-22DF1D2168BC}"/>
              </a:ext>
            </a:extLst>
          </p:cNvPr>
          <p:cNvSpPr/>
          <p:nvPr/>
        </p:nvSpPr>
        <p:spPr>
          <a:xfrm>
            <a:off x="274271" y="4840681"/>
            <a:ext cx="3365041" cy="865173"/>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“having to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try several </a:t>
            </a:r>
            <a:br>
              <a:rPr lang="cs-CZ"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b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times </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to unlock a door.”</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ctangle 6">
            <a:extLst>
              <a:ext uri="{FF2B5EF4-FFF2-40B4-BE49-F238E27FC236}">
                <a16:creationId xmlns:a16="http://schemas.microsoft.com/office/drawing/2014/main" id="{AF0B63CE-6EA2-476E-ACF4-0D04D47370E8}"/>
              </a:ext>
            </a:extLst>
          </p:cNvPr>
          <p:cNvSpPr/>
          <p:nvPr/>
        </p:nvSpPr>
        <p:spPr>
          <a:xfrm>
            <a:off x="-149658" y="3341329"/>
            <a:ext cx="4094923" cy="865173"/>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“Sometimes it works,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sometimes not</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Rectangle 8">
            <a:extLst>
              <a:ext uri="{FF2B5EF4-FFF2-40B4-BE49-F238E27FC236}">
                <a16:creationId xmlns:a16="http://schemas.microsoft.com/office/drawing/2014/main" id="{4D0C9133-EAE5-46E0-ADA0-49539F6B449F}"/>
              </a:ext>
            </a:extLst>
          </p:cNvPr>
          <p:cNvSpPr/>
          <p:nvPr/>
        </p:nvSpPr>
        <p:spPr>
          <a:xfrm>
            <a:off x="8333292" y="5008230"/>
            <a:ext cx="3858708" cy="470000"/>
          </a:xfrm>
          <a:prstGeom prst="rect">
            <a:avLst/>
          </a:prstGeom>
        </p:spPr>
        <p:txBody>
          <a:bodyPr wrap="square" anchor="ctr">
            <a:spAutoFit/>
          </a:bodyPr>
          <a:lstStyle/>
          <a:p>
            <a:pPr algn="ctr">
              <a:lnSpc>
                <a:spcPct val="107000"/>
              </a:lnSpc>
              <a:spcAft>
                <a:spcPts val="800"/>
              </a:spcAft>
            </a:pPr>
            <a:r>
              <a:rPr lang="en-US" sz="2400" i="1">
                <a:solidFill>
                  <a:srgbClr val="505050"/>
                </a:solidFill>
                <a:latin typeface="Calibri" panose="020F0502020204030204" pitchFamily="34" charset="0"/>
                <a:ea typeface="Calibri" panose="020F0502020204030204" pitchFamily="34" charset="0"/>
                <a:cs typeface="Calibri" panose="020F0502020204030204" pitchFamily="34" charset="0"/>
              </a:rPr>
              <a:t>“takes </a:t>
            </a:r>
            <a:r>
              <a:rPr lang="en-US" sz="2400" b="1" i="1">
                <a:solidFill>
                  <a:srgbClr val="505050"/>
                </a:solidFill>
                <a:latin typeface="Calibri" panose="020F0502020204030204" pitchFamily="34" charset="0"/>
                <a:ea typeface="Calibri" panose="020F0502020204030204" pitchFamily="34" charset="0"/>
                <a:cs typeface="Calibri" panose="020F0502020204030204" pitchFamily="34" charset="0"/>
              </a:rPr>
              <a:t>quite some time.</a:t>
            </a:r>
            <a:r>
              <a:rPr lang="en-US" sz="2400" i="1">
                <a:solidFill>
                  <a:srgbClr val="505050"/>
                </a:solidFill>
                <a:latin typeface="Calibri" panose="020F0502020204030204" pitchFamily="34" charset="0"/>
                <a:ea typeface="Calibri" panose="020F0502020204030204" pitchFamily="34" charset="0"/>
                <a:cs typeface="Calibri" panose="020F0502020204030204" pitchFamily="34" charset="0"/>
              </a:rPr>
              <a:t>”</a:t>
            </a:r>
            <a:endParaRPr lang="en-US" sz="2400" i="1">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Rectangle 9">
            <a:extLst>
              <a:ext uri="{FF2B5EF4-FFF2-40B4-BE49-F238E27FC236}">
                <a16:creationId xmlns:a16="http://schemas.microsoft.com/office/drawing/2014/main" id="{93119861-2B94-4A86-ACEE-D6F3FD16506D}"/>
              </a:ext>
            </a:extLst>
          </p:cNvPr>
          <p:cNvSpPr/>
          <p:nvPr/>
        </p:nvSpPr>
        <p:spPr>
          <a:xfrm>
            <a:off x="8333292" y="1607694"/>
            <a:ext cx="3575069" cy="1200329"/>
          </a:xfrm>
          <a:prstGeom prst="rect">
            <a:avLst/>
          </a:prstGeom>
        </p:spPr>
        <p:txBody>
          <a:bodyPr wrap="square" anchor="ctr">
            <a:spAutoFit/>
          </a:bodyPr>
          <a:lstStyle/>
          <a:p>
            <a:pPr algn="ct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“Every day,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I have to wait</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 in a line of cars to enter a parking garage...</a:t>
            </a:r>
            <a:r>
              <a:rPr lang="en-US" sz="2400" i="1" dirty="0">
                <a:solidFill>
                  <a:srgbClr val="505050"/>
                </a:solidFill>
                <a:latin typeface="Calibri" panose="020F0502020204030204" pitchFamily="34" charset="0"/>
                <a:cs typeface="Calibri" panose="020F0502020204030204" pitchFamily="34" charset="0"/>
              </a:rPr>
              <a:t>”</a:t>
            </a:r>
          </a:p>
        </p:txBody>
      </p:sp>
      <p:sp>
        <p:nvSpPr>
          <p:cNvPr id="17" name="Rectangle 10">
            <a:extLst>
              <a:ext uri="{FF2B5EF4-FFF2-40B4-BE49-F238E27FC236}">
                <a16:creationId xmlns:a16="http://schemas.microsoft.com/office/drawing/2014/main" id="{74B44690-6099-4E0A-A87C-DC4415E37314}"/>
              </a:ext>
            </a:extLst>
          </p:cNvPr>
          <p:cNvSpPr/>
          <p:nvPr/>
        </p:nvSpPr>
        <p:spPr>
          <a:xfrm>
            <a:off x="4134355" y="1607694"/>
            <a:ext cx="3575069" cy="1260345"/>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Works infrequently </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at security gates. V. frustrating”</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4">
            <a:extLst>
              <a:ext uri="{FF2B5EF4-FFF2-40B4-BE49-F238E27FC236}">
                <a16:creationId xmlns:a16="http://schemas.microsoft.com/office/drawing/2014/main" id="{64022B3E-C171-4194-A27E-B05A855C1A29}"/>
              </a:ext>
            </a:extLst>
          </p:cNvPr>
          <p:cNvSpPr/>
          <p:nvPr/>
        </p:nvSpPr>
        <p:spPr>
          <a:xfrm>
            <a:off x="8942122" y="3341330"/>
            <a:ext cx="2479797" cy="865173"/>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“It takes forever.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So SLOW</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5">
            <a:extLst>
              <a:ext uri="{FF2B5EF4-FFF2-40B4-BE49-F238E27FC236}">
                <a16:creationId xmlns:a16="http://schemas.microsoft.com/office/drawing/2014/main" id="{B2CA8D10-281B-49CF-BDF5-EB0863B36183}"/>
              </a:ext>
            </a:extLst>
          </p:cNvPr>
          <p:cNvSpPr/>
          <p:nvPr/>
        </p:nvSpPr>
        <p:spPr>
          <a:xfrm>
            <a:off x="3971000" y="4739809"/>
            <a:ext cx="4055159" cy="1260345"/>
          </a:xfrm>
          <a:prstGeom prst="rect">
            <a:avLst/>
          </a:prstGeom>
        </p:spPr>
        <p:txBody>
          <a:bodyPr wrap="square" anchor="ctr">
            <a:spAutoFit/>
          </a:bodyPr>
          <a:lstStyle/>
          <a:p>
            <a:pPr algn="ctr">
              <a:lnSpc>
                <a:spcPct val="107000"/>
              </a:lnSpc>
              <a:spcAft>
                <a:spcPts val="800"/>
              </a:spcAft>
            </a:pP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Not unlocking quickly </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or having to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attempt multiple times </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to open door”</a:t>
            </a:r>
            <a:endParaRPr lang="en-US" sz="2400" i="1" dirty="0">
              <a:solidFill>
                <a:srgbClr val="505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7">
            <a:extLst>
              <a:ext uri="{FF2B5EF4-FFF2-40B4-BE49-F238E27FC236}">
                <a16:creationId xmlns:a16="http://schemas.microsoft.com/office/drawing/2014/main" id="{9E92966B-5187-4703-9CCE-69D54933FD42}"/>
              </a:ext>
            </a:extLst>
          </p:cNvPr>
          <p:cNvSpPr/>
          <p:nvPr/>
        </p:nvSpPr>
        <p:spPr>
          <a:xfrm>
            <a:off x="4328806" y="3341330"/>
            <a:ext cx="3186169" cy="830997"/>
          </a:xfrm>
          <a:prstGeom prst="rect">
            <a:avLst/>
          </a:prstGeom>
        </p:spPr>
        <p:txBody>
          <a:bodyPr wrap="square" anchor="ctr">
            <a:spAutoFit/>
          </a:bodyPr>
          <a:lstStyle/>
          <a:p>
            <a:pPr algn="ct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“This app still sucks. It's </a:t>
            </a:r>
            <a:r>
              <a:rPr lang="en-US" sz="2400" b="1" i="1" dirty="0">
                <a:solidFill>
                  <a:srgbClr val="505050"/>
                </a:solidFill>
                <a:latin typeface="Calibri" panose="020F0502020204030204" pitchFamily="34" charset="0"/>
                <a:ea typeface="Calibri" panose="020F0502020204030204" pitchFamily="34" charset="0"/>
                <a:cs typeface="Calibri" panose="020F0502020204030204" pitchFamily="34" charset="0"/>
              </a:rPr>
              <a:t>unreliable</a:t>
            </a:r>
            <a:r>
              <a:rPr lang="en-US" sz="2400" i="1" dirty="0">
                <a:solidFill>
                  <a:srgbClr val="505050"/>
                </a:solidFill>
                <a:latin typeface="Calibri" panose="020F0502020204030204" pitchFamily="34" charset="0"/>
                <a:ea typeface="Calibri" panose="020F0502020204030204" pitchFamily="34" charset="0"/>
                <a:cs typeface="Calibri" panose="020F0502020204030204" pitchFamily="34" charset="0"/>
              </a:rPr>
              <a:t>” </a:t>
            </a:r>
            <a:endParaRPr lang="en-US" sz="2400" i="1" dirty="0">
              <a:solidFill>
                <a:srgbClr val="505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87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a:extLst>
              <a:ext uri="{FF2B5EF4-FFF2-40B4-BE49-F238E27FC236}">
                <a16:creationId xmlns:a16="http://schemas.microsoft.com/office/drawing/2014/main" id="{CF245926-B6AA-484D-85FB-D8BF97A572C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1594" b="11594"/>
          <a:stretch/>
        </p:blipFill>
        <p:spPr>
          <a:xfrm>
            <a:off x="0" y="0"/>
            <a:ext cx="12192000" cy="6858000"/>
          </a:xfrm>
        </p:spPr>
      </p:pic>
      <p:sp>
        <p:nvSpPr>
          <p:cNvPr id="20" name="Obdélník 19">
            <a:extLst>
              <a:ext uri="{FF2B5EF4-FFF2-40B4-BE49-F238E27FC236}">
                <a16:creationId xmlns:a16="http://schemas.microsoft.com/office/drawing/2014/main" id="{96D7B07B-B26B-443C-95E5-0CCBC496BAB5}"/>
              </a:ext>
            </a:extLst>
          </p:cNvPr>
          <p:cNvSpPr/>
          <p:nvPr/>
        </p:nvSpPr>
        <p:spPr>
          <a:xfrm>
            <a:off x="0" y="0"/>
            <a:ext cx="12192000" cy="6858000"/>
          </a:xfrm>
          <a:prstGeom prst="rect">
            <a:avLst/>
          </a:prstGeom>
          <a:solidFill>
            <a:srgbClr val="13223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text 15">
            <a:extLst>
              <a:ext uri="{FF2B5EF4-FFF2-40B4-BE49-F238E27FC236}">
                <a16:creationId xmlns:a16="http://schemas.microsoft.com/office/drawing/2014/main" id="{523214EE-D4A0-4903-A129-3B70FD2DD8B0}"/>
              </a:ext>
            </a:extLst>
          </p:cNvPr>
          <p:cNvSpPr>
            <a:spLocks noGrp="1"/>
          </p:cNvSpPr>
          <p:nvPr>
            <p:ph type="body" sz="quarter" idx="16"/>
          </p:nvPr>
        </p:nvSpPr>
        <p:spPr>
          <a:xfrm>
            <a:off x="1019175" y="1793940"/>
            <a:ext cx="10155238" cy="2057400"/>
          </a:xfrm>
        </p:spPr>
        <p:txBody>
          <a:bodyPr/>
          <a:lstStyle/>
          <a:p>
            <a:r>
              <a:rPr lang="en-US" sz="7200" dirty="0"/>
              <a:t>What </a:t>
            </a:r>
            <a:r>
              <a:rPr lang="cs-CZ" sz="7200" dirty="0"/>
              <a:t>do </a:t>
            </a:r>
            <a:r>
              <a:rPr lang="en-US" sz="7200" dirty="0"/>
              <a:t>customers want ?</a:t>
            </a:r>
            <a:endParaRPr lang="cs-CZ" sz="7200" dirty="0"/>
          </a:p>
        </p:txBody>
      </p:sp>
      <p:sp>
        <p:nvSpPr>
          <p:cNvPr id="17" name="Zástupný text 16">
            <a:extLst>
              <a:ext uri="{FF2B5EF4-FFF2-40B4-BE49-F238E27FC236}">
                <a16:creationId xmlns:a16="http://schemas.microsoft.com/office/drawing/2014/main" id="{C22AF430-6F32-45C0-9E7B-28A6E31B1452}"/>
              </a:ext>
            </a:extLst>
          </p:cNvPr>
          <p:cNvSpPr>
            <a:spLocks noGrp="1"/>
          </p:cNvSpPr>
          <p:nvPr>
            <p:ph type="body" sz="quarter" idx="20"/>
          </p:nvPr>
        </p:nvSpPr>
        <p:spPr/>
        <p:txBody>
          <a:bodyPr>
            <a:normAutofit/>
          </a:bodyPr>
          <a:lstStyle/>
          <a:p>
            <a:r>
              <a:rPr lang="en-US" sz="2400" dirty="0"/>
              <a:t>Just walk through an open door </a:t>
            </a:r>
            <a:r>
              <a:rPr lang="cs-CZ" sz="2400" dirty="0" err="1"/>
              <a:t>doing</a:t>
            </a:r>
            <a:r>
              <a:rPr lang="cs-CZ" sz="2400" dirty="0"/>
              <a:t> </a:t>
            </a:r>
            <a:r>
              <a:rPr lang="cs-CZ" sz="2400" dirty="0" err="1"/>
              <a:t>nothing</a:t>
            </a:r>
            <a:r>
              <a:rPr lang="cs-CZ" sz="2400" dirty="0"/>
              <a:t> </a:t>
            </a:r>
            <a:r>
              <a:rPr lang="cs-CZ" sz="2400" dirty="0" err="1"/>
              <a:t>special</a:t>
            </a:r>
            <a:r>
              <a:rPr lang="cs-CZ" sz="2400" dirty="0"/>
              <a:t> </a:t>
            </a:r>
            <a:r>
              <a:rPr lang="en-US" sz="2400" dirty="0"/>
              <a:t>…</a:t>
            </a:r>
          </a:p>
        </p:txBody>
      </p:sp>
    </p:spTree>
    <p:extLst>
      <p:ext uri="{BB962C8B-B14F-4D97-AF65-F5344CB8AC3E}">
        <p14:creationId xmlns:p14="http://schemas.microsoft.com/office/powerpoint/2010/main" val="398059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8E466035-7238-41E6-B82B-37DEB84F3B82}"/>
              </a:ext>
            </a:extLst>
          </p:cNvPr>
          <p:cNvSpPr>
            <a:spLocks noGrp="1"/>
          </p:cNvSpPr>
          <p:nvPr>
            <p:ph type="body" sz="quarter" idx="12"/>
          </p:nvPr>
        </p:nvSpPr>
        <p:spPr>
          <a:xfrm>
            <a:off x="6485859" y="2761215"/>
            <a:ext cx="4690139" cy="667785"/>
          </a:xfrm>
        </p:spPr>
        <p:txBody>
          <a:bodyPr/>
          <a:lstStyle/>
          <a:p>
            <a:r>
              <a:rPr lang="cs-CZ" sz="2800" dirty="0"/>
              <a:t>1. Speed</a:t>
            </a:r>
          </a:p>
        </p:txBody>
      </p:sp>
      <p:sp>
        <p:nvSpPr>
          <p:cNvPr id="5" name="Zástupný text 4">
            <a:extLst>
              <a:ext uri="{FF2B5EF4-FFF2-40B4-BE49-F238E27FC236}">
                <a16:creationId xmlns:a16="http://schemas.microsoft.com/office/drawing/2014/main" id="{91B2CBB6-314F-42B7-98C9-84471D515D2B}"/>
              </a:ext>
            </a:extLst>
          </p:cNvPr>
          <p:cNvSpPr>
            <a:spLocks noGrp="1"/>
          </p:cNvSpPr>
          <p:nvPr>
            <p:ph type="body" sz="quarter" idx="16"/>
          </p:nvPr>
        </p:nvSpPr>
        <p:spPr>
          <a:xfrm>
            <a:off x="6484269" y="3855749"/>
            <a:ext cx="4690139" cy="667785"/>
          </a:xfrm>
        </p:spPr>
        <p:txBody>
          <a:bodyPr/>
          <a:lstStyle/>
          <a:p>
            <a:r>
              <a:rPr lang="cs-CZ" sz="2800" dirty="0"/>
              <a:t>2. Reliability</a:t>
            </a:r>
          </a:p>
        </p:txBody>
      </p:sp>
      <p:sp>
        <p:nvSpPr>
          <p:cNvPr id="7" name="Zástupný text 6">
            <a:extLst>
              <a:ext uri="{FF2B5EF4-FFF2-40B4-BE49-F238E27FC236}">
                <a16:creationId xmlns:a16="http://schemas.microsoft.com/office/drawing/2014/main" id="{0E3DBAD7-C3C7-4620-BB29-56F1F1193265}"/>
              </a:ext>
            </a:extLst>
          </p:cNvPr>
          <p:cNvSpPr>
            <a:spLocks noGrp="1"/>
          </p:cNvSpPr>
          <p:nvPr>
            <p:ph type="body" sz="quarter" idx="18"/>
          </p:nvPr>
        </p:nvSpPr>
        <p:spPr>
          <a:xfrm>
            <a:off x="6484270" y="4950672"/>
            <a:ext cx="4690139" cy="667785"/>
          </a:xfrm>
        </p:spPr>
        <p:txBody>
          <a:bodyPr/>
          <a:lstStyle/>
          <a:p>
            <a:r>
              <a:rPr lang="cs-CZ" sz="2800" dirty="0"/>
              <a:t>3. </a:t>
            </a:r>
            <a:r>
              <a:rPr lang="cs-CZ" sz="2800" dirty="0" err="1"/>
              <a:t>Security</a:t>
            </a:r>
            <a:r>
              <a:rPr lang="cs-CZ" sz="2800" dirty="0"/>
              <a:t> in office</a:t>
            </a:r>
          </a:p>
        </p:txBody>
      </p:sp>
      <p:pic>
        <p:nvPicPr>
          <p:cNvPr id="12" name="Zástupný symbol obrázku 4" descr="Obsah obrázku tráva, exteriér, strom&#10;&#10;Popis byl vytvořen automaticky">
            <a:extLst>
              <a:ext uri="{FF2B5EF4-FFF2-40B4-BE49-F238E27FC236}">
                <a16:creationId xmlns:a16="http://schemas.microsoft.com/office/drawing/2014/main" id="{111934BB-8FF9-4A14-B6CB-102A653D55BD}"/>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299" r="20299"/>
          <a:stretch>
            <a:fillRect/>
          </a:stretch>
        </p:blipFill>
        <p:spPr>
          <a:xfrm>
            <a:off x="0" y="388938"/>
            <a:ext cx="5419725" cy="6080125"/>
          </a:xfrm>
        </p:spPr>
      </p:pic>
      <p:sp>
        <p:nvSpPr>
          <p:cNvPr id="6" name="Zástupný text 2">
            <a:extLst>
              <a:ext uri="{FF2B5EF4-FFF2-40B4-BE49-F238E27FC236}">
                <a16:creationId xmlns:a16="http://schemas.microsoft.com/office/drawing/2014/main" id="{50B21376-C9E7-4F33-AE44-B2D3065D4A5B}"/>
              </a:ext>
            </a:extLst>
          </p:cNvPr>
          <p:cNvSpPr txBox="1">
            <a:spLocks/>
          </p:cNvSpPr>
          <p:nvPr/>
        </p:nvSpPr>
        <p:spPr>
          <a:xfrm>
            <a:off x="6092824" y="931462"/>
            <a:ext cx="5571092" cy="1442301"/>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4400" dirty="0" err="1"/>
              <a:t>Fundamental</a:t>
            </a:r>
            <a:r>
              <a:rPr lang="cs-CZ" sz="4400" dirty="0"/>
              <a:t> </a:t>
            </a:r>
            <a:r>
              <a:rPr lang="cs-CZ" sz="4400" dirty="0" err="1"/>
              <a:t>factors</a:t>
            </a:r>
            <a:r>
              <a:rPr lang="cs-CZ" sz="4400" dirty="0"/>
              <a:t> </a:t>
            </a:r>
            <a:r>
              <a:rPr lang="cs-CZ" sz="4400" dirty="0" err="1"/>
              <a:t>of</a:t>
            </a:r>
            <a:r>
              <a:rPr lang="cs-CZ" sz="4400" dirty="0"/>
              <a:t> mobile </a:t>
            </a:r>
            <a:r>
              <a:rPr lang="cs-CZ" sz="4400" dirty="0" err="1"/>
              <a:t>access</a:t>
            </a:r>
            <a:endParaRPr lang="cs-CZ" sz="4400" dirty="0"/>
          </a:p>
        </p:txBody>
      </p:sp>
    </p:spTree>
    <p:extLst>
      <p:ext uri="{BB962C8B-B14F-4D97-AF65-F5344CB8AC3E}">
        <p14:creationId xmlns:p14="http://schemas.microsoft.com/office/powerpoint/2010/main" val="42949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N Telekomunikace">
      <a:dk1>
        <a:srgbClr val="171717"/>
      </a:dk1>
      <a:lt1>
        <a:srgbClr val="F8F8F8"/>
      </a:lt1>
      <a:dk2>
        <a:srgbClr val="05375D"/>
      </a:dk2>
      <a:lt2>
        <a:srgbClr val="005597"/>
      </a:lt2>
      <a:accent1>
        <a:srgbClr val="05375D"/>
      </a:accent1>
      <a:accent2>
        <a:srgbClr val="5D57A7"/>
      </a:accent2>
      <a:accent3>
        <a:srgbClr val="CB4F9B"/>
      </a:accent3>
      <a:accent4>
        <a:srgbClr val="F15082"/>
      </a:accent4>
      <a:accent5>
        <a:srgbClr val="FF813D"/>
      </a:accent5>
      <a:accent6>
        <a:srgbClr val="FAC901"/>
      </a:accent6>
      <a:hlink>
        <a:srgbClr val="D3EBFF"/>
      </a:hlink>
      <a:folHlink>
        <a:srgbClr val="27A0FE"/>
      </a:folHlink>
    </a:clrScheme>
    <a:fontScheme name="Verdana">
      <a:majorFont>
        <a:latin typeface="Yu Gothic UI Semibold (Nadpisy)"/>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lastní 1">
      <a:dk1>
        <a:srgbClr val="203864"/>
      </a:dk1>
      <a:lt1>
        <a:srgbClr val="FFFFFF"/>
      </a:lt1>
      <a:dk2>
        <a:srgbClr val="05375D"/>
      </a:dk2>
      <a:lt2>
        <a:srgbClr val="ECECEC"/>
      </a:lt2>
      <a:accent1>
        <a:srgbClr val="06C6D0"/>
      </a:accent1>
      <a:accent2>
        <a:srgbClr val="00EAF6"/>
      </a:accent2>
      <a:accent3>
        <a:srgbClr val="05AFB7"/>
      </a:accent3>
      <a:accent4>
        <a:srgbClr val="203864"/>
      </a:accent4>
      <a:accent5>
        <a:srgbClr val="294983"/>
      </a:accent5>
      <a:accent6>
        <a:srgbClr val="0070C0"/>
      </a:accent6>
      <a:hlink>
        <a:srgbClr val="05AFB7"/>
      </a:hlink>
      <a:folHlink>
        <a:srgbClr val="00EAF6"/>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1" dirty="0">
            <a:solidFill>
              <a:schemeClr val="tx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2N Telekomunikace">
      <a:dk1>
        <a:srgbClr val="171717"/>
      </a:dk1>
      <a:lt1>
        <a:srgbClr val="F8F8F8"/>
      </a:lt1>
      <a:dk2>
        <a:srgbClr val="05375D"/>
      </a:dk2>
      <a:lt2>
        <a:srgbClr val="005597"/>
      </a:lt2>
      <a:accent1>
        <a:srgbClr val="005597"/>
      </a:accent1>
      <a:accent2>
        <a:srgbClr val="B7DFFF"/>
      </a:accent2>
      <a:accent3>
        <a:srgbClr val="6FC0FF"/>
      </a:accent3>
      <a:accent4>
        <a:srgbClr val="27A0FE"/>
      </a:accent4>
      <a:accent5>
        <a:srgbClr val="003F71"/>
      </a:accent5>
      <a:accent6>
        <a:srgbClr val="002A4B"/>
      </a:accent6>
      <a:hlink>
        <a:srgbClr val="D3EBFF"/>
      </a:hlink>
      <a:folHlink>
        <a:srgbClr val="27A0FE"/>
      </a:folHlink>
    </a:clrScheme>
    <a:fontScheme name="Yu Gothic UI">
      <a:majorFont>
        <a:latin typeface="Yu Gothic UI Semibold"/>
        <a:ea typeface=""/>
        <a:cs typeface=""/>
      </a:majorFont>
      <a:minorFont>
        <a:latin typeface="Yu Gothic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0E825799D8546A921F56F7935D3B7" ma:contentTypeVersion="13" ma:contentTypeDescription="Create a new document." ma:contentTypeScope="" ma:versionID="c9dc56cc6e2489bcb8db0d35535259e1">
  <xsd:schema xmlns:xsd="http://www.w3.org/2001/XMLSchema" xmlns:xs="http://www.w3.org/2001/XMLSchema" xmlns:p="http://schemas.microsoft.com/office/2006/metadata/properties" xmlns:ns3="9491bd67-f498-4951-8c7e-6eb004455f45" xmlns:ns4="5ee00856-febe-4b36-86a4-0fd9016d4724" targetNamespace="http://schemas.microsoft.com/office/2006/metadata/properties" ma:root="true" ma:fieldsID="6cb94d404a55edf7736034aefcc6b1ab" ns3:_="" ns4:_="">
    <xsd:import namespace="9491bd67-f498-4951-8c7e-6eb004455f45"/>
    <xsd:import namespace="5ee00856-febe-4b36-86a4-0fd9016d47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1bd67-f498-4951-8c7e-6eb004455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00856-febe-4b36-86a4-0fd9016d472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69E205-1ACF-4584-A987-588F41E9A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1bd67-f498-4951-8c7e-6eb004455f45"/>
    <ds:schemaRef ds:uri="5ee00856-febe-4b36-86a4-0fd9016d4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3E2B34-EF29-4903-AEC4-AC66380CFE18}">
  <ds:schemaRefs>
    <ds:schemaRef ds:uri="http://schemas.microsoft.com/office/2006/metadata/properties"/>
    <ds:schemaRef ds:uri="http://purl.org/dc/terms/"/>
    <ds:schemaRef ds:uri="http://purl.org/dc/dcmitype/"/>
    <ds:schemaRef ds:uri="http://schemas.microsoft.com/office/2006/documentManagement/types"/>
    <ds:schemaRef ds:uri="http://purl.org/dc/elements/1.1/"/>
    <ds:schemaRef ds:uri="9491bd67-f498-4951-8c7e-6eb004455f45"/>
    <ds:schemaRef ds:uri="http://schemas.microsoft.com/office/infopath/2007/PartnerControls"/>
    <ds:schemaRef ds:uri="http://schemas.openxmlformats.org/package/2006/metadata/core-properties"/>
    <ds:schemaRef ds:uri="5ee00856-febe-4b36-86a4-0fd9016d4724"/>
    <ds:schemaRef ds:uri="http://www.w3.org/XML/1998/namespace"/>
  </ds:schemaRefs>
</ds:datastoreItem>
</file>

<file path=customXml/itemProps3.xml><?xml version="1.0" encoding="utf-8"?>
<ds:datastoreItem xmlns:ds="http://schemas.openxmlformats.org/officeDocument/2006/customXml" ds:itemID="{064C149A-BC7F-49C2-B5C8-2F145097D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TM03090434[[fn=Dřevo]]</Template>
  <TotalTime>23604</TotalTime>
  <Words>1921</Words>
  <Application>Microsoft Office PowerPoint</Application>
  <PresentationFormat>Širokoúhlá obrazovka</PresentationFormat>
  <Paragraphs>182</Paragraphs>
  <Slides>27</Slides>
  <Notes>27</Notes>
  <HiddenSlides>0</HiddenSlides>
  <MMClips>0</MMClips>
  <ScaleCrop>false</ScaleCrop>
  <HeadingPairs>
    <vt:vector size="6" baseType="variant">
      <vt:variant>
        <vt:lpstr>Použitá písma</vt:lpstr>
      </vt:variant>
      <vt:variant>
        <vt:i4>11</vt:i4>
      </vt:variant>
      <vt:variant>
        <vt:lpstr>Motiv</vt:lpstr>
      </vt:variant>
      <vt:variant>
        <vt:i4>3</vt:i4>
      </vt:variant>
      <vt:variant>
        <vt:lpstr>Nadpisy snímků</vt:lpstr>
      </vt:variant>
      <vt:variant>
        <vt:i4>27</vt:i4>
      </vt:variant>
    </vt:vector>
  </HeadingPairs>
  <TitlesOfParts>
    <vt:vector size="41" baseType="lpstr">
      <vt:lpstr>Yu Gothic UI</vt:lpstr>
      <vt:lpstr>Yu Gothic UI Semibold</vt:lpstr>
      <vt:lpstr>Arial</vt:lpstr>
      <vt:lpstr>Bebas Neue Bold</vt:lpstr>
      <vt:lpstr>Calibri</vt:lpstr>
      <vt:lpstr>gotham</vt:lpstr>
      <vt:lpstr>Gotham SSm</vt:lpstr>
      <vt:lpstr>Tahoma</vt:lpstr>
      <vt:lpstr>Verdana</vt:lpstr>
      <vt:lpstr>Wingdings</vt:lpstr>
      <vt:lpstr>Yu Gothic UI Semibold (Nadpisy)</vt:lpstr>
      <vt:lpstr>Office Theme</vt:lpstr>
      <vt:lpstr>1_Office Theme</vt:lpstr>
      <vt:lpstr>2_Office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Lukáš Psota - 2N</cp:lastModifiedBy>
  <cp:revision>121</cp:revision>
  <dcterms:created xsi:type="dcterms:W3CDTF">2019-07-21T04:36:56Z</dcterms:created>
  <dcterms:modified xsi:type="dcterms:W3CDTF">2021-08-27T08:59:25Z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0x010100B5B0E825799D8546A921F56F7935D3B7</vt:lpwstr>
  </property>
</Properties>
</file>