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  <p:sldMasterId id="2147483771" r:id="rId2"/>
    <p:sldMasterId id="2147483806" r:id="rId3"/>
    <p:sldMasterId id="2147483841" r:id="rId4"/>
    <p:sldMasterId id="2147483876" r:id="rId5"/>
    <p:sldMasterId id="2147483718" r:id="rId6"/>
    <p:sldMasterId id="2147483911" r:id="rId7"/>
  </p:sldMasterIdLst>
  <p:notesMasterIdLst>
    <p:notesMasterId r:id="rId25"/>
  </p:notesMasterIdLst>
  <p:handoutMasterIdLst>
    <p:handoutMasterId r:id="rId26"/>
  </p:handoutMasterIdLst>
  <p:sldIdLst>
    <p:sldId id="258" r:id="rId8"/>
    <p:sldId id="383" r:id="rId9"/>
    <p:sldId id="385" r:id="rId10"/>
    <p:sldId id="341" r:id="rId11"/>
    <p:sldId id="366" r:id="rId12"/>
    <p:sldId id="367" r:id="rId13"/>
    <p:sldId id="368" r:id="rId14"/>
    <p:sldId id="369" r:id="rId15"/>
    <p:sldId id="370" r:id="rId16"/>
    <p:sldId id="371" r:id="rId17"/>
    <p:sldId id="372" r:id="rId18"/>
    <p:sldId id="373" r:id="rId19"/>
    <p:sldId id="374" r:id="rId20"/>
    <p:sldId id="375" r:id="rId21"/>
    <p:sldId id="377" r:id="rId22"/>
    <p:sldId id="378" r:id="rId23"/>
    <p:sldId id="379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682C55-09E4-42A7-F63F-CB65034D5698}" name="Marek Chládek - 2N" initials="MC2" userId="S::marekch@axis.com::d68c704c-9058-41b0-b385-846b5a1a0d3e" providerId="AD"/>
  <p188:author id="{68757CD7-C7F7-611D-F32D-4B33ABFD5C02}" name="Gareth Robinson - 2N" initials="GR-2" userId="S::garethro@axis.com::40ce9182-6b1d-44ad-9017-ab30661c2a7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919191"/>
    <a:srgbClr val="C3C3C3"/>
    <a:srgbClr val="E6E6E6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29AE47-3EE2-4A6E-902F-63CCD17E5619}" v="1" dt="2023-02-13T11:34:13.5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2" y="1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33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k Chládek - 2N" userId="d68c704c-9058-41b0-b385-846b5a1a0d3e" providerId="ADAL" clId="{DE29AE47-3EE2-4A6E-902F-63CCD17E5619}"/>
    <pc:docChg chg="undo custSel modSld">
      <pc:chgData name="Marek Chládek - 2N" userId="d68c704c-9058-41b0-b385-846b5a1a0d3e" providerId="ADAL" clId="{DE29AE47-3EE2-4A6E-902F-63CCD17E5619}" dt="2023-02-13T12:14:08.503" v="39" actId="20577"/>
      <pc:docMkLst>
        <pc:docMk/>
      </pc:docMkLst>
      <pc:sldChg chg="modSp mod delCm">
        <pc:chgData name="Marek Chládek - 2N" userId="d68c704c-9058-41b0-b385-846b5a1a0d3e" providerId="ADAL" clId="{DE29AE47-3EE2-4A6E-902F-63CCD17E5619}" dt="2023-02-13T11:33:26.800" v="1" actId="404"/>
        <pc:sldMkLst>
          <pc:docMk/>
          <pc:sldMk cId="1167831260" sldId="341"/>
        </pc:sldMkLst>
        <pc:spChg chg="mod">
          <ac:chgData name="Marek Chládek - 2N" userId="d68c704c-9058-41b0-b385-846b5a1a0d3e" providerId="ADAL" clId="{DE29AE47-3EE2-4A6E-902F-63CCD17E5619}" dt="2023-02-13T11:33:26.800" v="1" actId="404"/>
          <ac:spMkLst>
            <pc:docMk/>
            <pc:sldMk cId="1167831260" sldId="341"/>
            <ac:spMk id="5" creationId="{B919A9C7-903C-4906-EBCE-03E621C3940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ek Chládek - 2N" userId="d68c704c-9058-41b0-b385-846b5a1a0d3e" providerId="ADAL" clId="{DE29AE47-3EE2-4A6E-902F-63CCD17E5619}" dt="2023-02-13T11:33:22.607" v="0"/>
              <pc2:cmMkLst xmlns:pc2="http://schemas.microsoft.com/office/powerpoint/2019/9/main/command">
                <pc:docMk/>
                <pc:sldMk cId="1167831260" sldId="341"/>
                <pc2:cmMk id="{B518C3C7-AFE5-4B81-BE7E-37B47B97FA51}"/>
              </pc2:cmMkLst>
            </pc226:cmChg>
          </p:ext>
        </pc:extLst>
      </pc:sldChg>
      <pc:sldChg chg="modSp mod delCm modCm">
        <pc:chgData name="Marek Chládek - 2N" userId="d68c704c-9058-41b0-b385-846b5a1a0d3e" providerId="ADAL" clId="{DE29AE47-3EE2-4A6E-902F-63CCD17E5619}" dt="2023-02-13T12:14:08.503" v="39" actId="20577"/>
        <pc:sldMkLst>
          <pc:docMk/>
          <pc:sldMk cId="2217006612" sldId="374"/>
        </pc:sldMkLst>
        <pc:spChg chg="mod">
          <ac:chgData name="Marek Chládek - 2N" userId="d68c704c-9058-41b0-b385-846b5a1a0d3e" providerId="ADAL" clId="{DE29AE47-3EE2-4A6E-902F-63CCD17E5619}" dt="2023-02-13T12:14:08.503" v="39" actId="20577"/>
          <ac:spMkLst>
            <pc:docMk/>
            <pc:sldMk cId="2217006612" sldId="374"/>
            <ac:spMk id="4" creationId="{73ACB6AE-5183-42FD-5829-F32640A753A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Marek Chládek - 2N" userId="d68c704c-9058-41b0-b385-846b5a1a0d3e" providerId="ADAL" clId="{DE29AE47-3EE2-4A6E-902F-63CCD17E5619}" dt="2023-02-13T12:04:58.372" v="37"/>
              <pc2:cmMkLst xmlns:pc2="http://schemas.microsoft.com/office/powerpoint/2019/9/main/command">
                <pc:docMk/>
                <pc:sldMk cId="2217006612" sldId="374"/>
                <pc2:cmMk id="{4D54C6CC-1694-4A90-BDD3-D2A7674887D2}"/>
              </pc2:cmMkLst>
            </pc226:cmChg>
          </p:ext>
        </pc:extLst>
      </pc:sldChg>
      <pc:sldChg chg="addSp delSp modSp mod delCm modCm">
        <pc:chgData name="Marek Chládek - 2N" userId="d68c704c-9058-41b0-b385-846b5a1a0d3e" providerId="ADAL" clId="{DE29AE47-3EE2-4A6E-902F-63CCD17E5619}" dt="2023-02-13T11:35:02.625" v="31" actId="6549"/>
        <pc:sldMkLst>
          <pc:docMk/>
          <pc:sldMk cId="15107531" sldId="377"/>
        </pc:sldMkLst>
        <pc:spChg chg="add del mod">
          <ac:chgData name="Marek Chládek - 2N" userId="d68c704c-9058-41b0-b385-846b5a1a0d3e" providerId="ADAL" clId="{DE29AE47-3EE2-4A6E-902F-63CCD17E5619}" dt="2023-02-13T11:35:02.625" v="31" actId="6549"/>
          <ac:spMkLst>
            <pc:docMk/>
            <pc:sldMk cId="15107531" sldId="377"/>
            <ac:spMk id="4" creationId="{3A4F2BD6-D711-F6A0-9633-3B762464F4A9}"/>
          </ac:spMkLst>
        </pc:spChg>
        <pc:spChg chg="add del mod">
          <ac:chgData name="Marek Chládek - 2N" userId="d68c704c-9058-41b0-b385-846b5a1a0d3e" providerId="ADAL" clId="{DE29AE47-3EE2-4A6E-902F-63CCD17E5619}" dt="2023-02-13T11:34:19.742" v="10" actId="478"/>
          <ac:spMkLst>
            <pc:docMk/>
            <pc:sldMk cId="15107531" sldId="377"/>
            <ac:spMk id="5" creationId="{C723538A-3EB1-A84F-FBDA-62535361DC3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Marek Chládek - 2N" userId="d68c704c-9058-41b0-b385-846b5a1a0d3e" providerId="ADAL" clId="{DE29AE47-3EE2-4A6E-902F-63CCD17E5619}" dt="2023-02-13T11:34:56.403" v="30"/>
              <pc2:cmMkLst xmlns:pc2="http://schemas.microsoft.com/office/powerpoint/2019/9/main/command">
                <pc:docMk/>
                <pc:sldMk cId="15107531" sldId="377"/>
                <pc2:cmMk id="{F82D81C5-48C7-4A2A-9F7C-F6EB30A511DF}"/>
              </pc2:cmMkLst>
            </pc226:cmChg>
          </p:ext>
        </pc:extLst>
      </pc:sldChg>
      <pc:sldChg chg="delSp mod">
        <pc:chgData name="Marek Chládek - 2N" userId="d68c704c-9058-41b0-b385-846b5a1a0d3e" providerId="ADAL" clId="{DE29AE47-3EE2-4A6E-902F-63CCD17E5619}" dt="2023-02-13T11:44:48.817" v="32" actId="478"/>
        <pc:sldMkLst>
          <pc:docMk/>
          <pc:sldMk cId="2894576534" sldId="379"/>
        </pc:sldMkLst>
        <pc:spChg chg="del">
          <ac:chgData name="Marek Chládek - 2N" userId="d68c704c-9058-41b0-b385-846b5a1a0d3e" providerId="ADAL" clId="{DE29AE47-3EE2-4A6E-902F-63CCD17E5619}" dt="2023-02-13T11:44:48.817" v="32" actId="478"/>
          <ac:spMkLst>
            <pc:docMk/>
            <pc:sldMk cId="2894576534" sldId="379"/>
            <ac:spMk id="3" creationId="{1FB11D6E-2A70-19AA-5C82-A476B23B39C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484C4C-0216-A75C-FF6A-7ABC82BA03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FBFC23-198A-55B1-726D-4DCF2BD610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4FDA2-C1D5-4B60-A6A2-264206A750AA}" type="datetimeFigureOut">
              <a:rPr lang="cs-CZ" smtClean="0"/>
              <a:t>13.02.2023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73549E-7E00-DE67-98F6-8F4B0C8A7C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6478B-70AD-C9F5-F56F-6B6FF7FB1E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F9D22-DA6F-46A2-9C42-23F288A69A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3772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209E7-C107-4002-A886-E4E9410EC3F6}" type="datetimeFigureOut">
              <a:rPr lang="cs-CZ" smtClean="0"/>
              <a:t>13.02.2023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B23F9-484C-4890-8BCD-8DAAB3C44B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987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4067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8126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9750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5485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4963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28E1849B-958F-A559-C5AF-DA9BF783B9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777810"/>
            <a:ext cx="9144000" cy="184235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1417A6-C4A3-8243-AEF3-CAB737511F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Name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27" name="Zástupný text 26">
            <a:extLst>
              <a:ext uri="{FF2B5EF4-FFF2-40B4-BE49-F238E27FC236}">
                <a16:creationId xmlns:a16="http://schemas.microsoft.com/office/drawing/2014/main" id="{19AAFAF6-BD8A-391D-FC01-20BE40790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err="1"/>
              <a:t>Date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297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grafu 8">
            <a:extLst>
              <a:ext uri="{FF2B5EF4-FFF2-40B4-BE49-F238E27FC236}">
                <a16:creationId xmlns:a16="http://schemas.microsoft.com/office/drawing/2014/main" id="{237D7716-34DF-F72F-ADC5-AC5C6345E41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771900" y="281763"/>
            <a:ext cx="8267700" cy="6149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Chart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285051"/>
            <a:ext cx="3114987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0AC068BB-4D69-53BB-2984-0FE12434F4D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174270"/>
            <a:ext cx="3114986" cy="2257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DA0CE27-B816-2432-E492-8ACC0F2E5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114985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8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Picture (</a:t>
            </a:r>
            <a:r>
              <a:rPr lang="cs-CZ" err="1"/>
              <a:t>recommend</a:t>
            </a:r>
            <a:r>
              <a:rPr lang="cs-CZ"/>
              <a:t> to </a:t>
            </a:r>
            <a:r>
              <a:rPr lang="cs-CZ" err="1"/>
              <a:t>choose</a:t>
            </a:r>
            <a:r>
              <a:rPr lang="cs-CZ"/>
              <a:t> </a:t>
            </a:r>
            <a:r>
              <a:rPr lang="cs-CZ" err="1"/>
              <a:t>bright</a:t>
            </a:r>
            <a:r>
              <a:rPr lang="cs-CZ"/>
              <a:t> </a:t>
            </a:r>
            <a:r>
              <a:rPr lang="cs-CZ" err="1"/>
              <a:t>images</a:t>
            </a:r>
            <a:r>
              <a:rPr lang="cs-CZ"/>
              <a:t>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A4E14F02-5DCE-8269-04FF-9E67B5D6E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2507824"/>
            <a:ext cx="9095875" cy="1842353"/>
          </a:xfrm>
          <a:prstGeom prst="rect">
            <a:avLst/>
          </a:prstGeom>
        </p:spPr>
        <p:txBody>
          <a:bodyPr anchor="ctr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107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3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2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5326" y="291288"/>
            <a:ext cx="3577390" cy="6140114"/>
          </a:xfrm>
          <a:prstGeom prst="roundRect">
            <a:avLst>
              <a:gd name="adj" fmla="val 3550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1x2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1FB4DC14-E83A-064F-4395-35FBE60D79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3495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4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58EB2B43-435C-2527-C359-5D7241F9A1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7305" y="291286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F960B84B-3AA6-A6DE-F3DF-DCF1772AC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305" y="3550798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80ED6C5A-D83C-CB2D-BE96-5B199ADE07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448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767394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767394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1FB4DC14-E83A-064F-4395-35FBE60D79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7673945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115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x Subtitle, 2x Text,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5402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540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58EB2B43-435C-2527-C359-5D7241F9A1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7305" y="291286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F960B84B-3AA6-A6DE-F3DF-DCF1772AC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305" y="3550798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80ED6C5A-D83C-CB2D-BE96-5B199ADE07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5399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7" name="Zástupný text 26">
            <a:extLst>
              <a:ext uri="{FF2B5EF4-FFF2-40B4-BE49-F238E27FC236}">
                <a16:creationId xmlns:a16="http://schemas.microsoft.com/office/drawing/2014/main" id="{6EA11659-514B-9CD7-3BC0-E53050FA236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12820" y="291286"/>
            <a:ext cx="359042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125AAC4E-BE51-6D55-8E44-7A6C5C03624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12819" y="1180505"/>
            <a:ext cx="3590419" cy="5250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0949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x Image, 2x Icon,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5" name="Zaoblený obdélník 13">
            <a:extLst>
              <a:ext uri="{FF2B5EF4-FFF2-40B4-BE49-F238E27FC236}">
                <a16:creationId xmlns:a16="http://schemas.microsoft.com/office/drawing/2014/main" id="{8F4E3949-2930-6572-E173-F4F940F54B70}"/>
              </a:ext>
            </a:extLst>
          </p:cNvPr>
          <p:cNvSpPr/>
          <p:nvPr userDrawn="1"/>
        </p:nvSpPr>
        <p:spPr>
          <a:xfrm>
            <a:off x="4315327" y="301397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Zaoblený obdélník 13">
            <a:extLst>
              <a:ext uri="{FF2B5EF4-FFF2-40B4-BE49-F238E27FC236}">
                <a16:creationId xmlns:a16="http://schemas.microsoft.com/office/drawing/2014/main" id="{E684ADBD-1EA8-A850-1ED2-CD4ECB5EBF9F}"/>
              </a:ext>
            </a:extLst>
          </p:cNvPr>
          <p:cNvSpPr/>
          <p:nvPr userDrawn="1"/>
        </p:nvSpPr>
        <p:spPr>
          <a:xfrm>
            <a:off x="8390834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1E9C1178-B42A-CBDC-8DF2-92FC3A4554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90834" y="307134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24B787BB-461B-37E2-42C5-3153F1F2FCD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70248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B8CFD3A4-007D-F7AA-C0B6-54DA1F26FFD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671587" y="4313239"/>
            <a:ext cx="554037" cy="5556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5" name="Zástupný text 26">
            <a:extLst>
              <a:ext uri="{FF2B5EF4-FFF2-40B4-BE49-F238E27FC236}">
                <a16:creationId xmlns:a16="http://schemas.microsoft.com/office/drawing/2014/main" id="{6DCB4825-B79E-BE39-8D4B-74B1D9F13F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AD428FBC-250C-D8FA-3346-C544C67C996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E7C5EF72-F2FD-BB50-AFAF-9E9CEA9836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0D8C19C5-7384-9F6F-AB2E-8220FADDC1D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4838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1" grpId="0"/>
      <p:bldP spid="3" grpId="0"/>
      <p:bldP spid="7" grpId="0"/>
      <p:bldP spid="23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464CF212-048F-23EF-4B55-7DD8E4D2DE01}"/>
              </a:ext>
            </a:extLst>
          </p:cNvPr>
          <p:cNvSpPr/>
          <p:nvPr userDrawn="1"/>
        </p:nvSpPr>
        <p:spPr>
          <a:xfrm>
            <a:off x="4315327" y="1748414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aoblený obdélník 13">
            <a:extLst>
              <a:ext uri="{FF2B5EF4-FFF2-40B4-BE49-F238E27FC236}">
                <a16:creationId xmlns:a16="http://schemas.microsoft.com/office/drawing/2014/main" id="{41E87465-B589-308E-E27A-1D1A89A3DEB7}"/>
              </a:ext>
            </a:extLst>
          </p:cNvPr>
          <p:cNvSpPr/>
          <p:nvPr userDrawn="1"/>
        </p:nvSpPr>
        <p:spPr>
          <a:xfrm>
            <a:off x="8390834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Zaoblený obdélník 13">
            <a:extLst>
              <a:ext uri="{FF2B5EF4-FFF2-40B4-BE49-F238E27FC236}">
                <a16:creationId xmlns:a16="http://schemas.microsoft.com/office/drawing/2014/main" id="{54EE92CE-066D-526D-C689-731CC4BE2AFD}"/>
              </a:ext>
            </a:extLst>
          </p:cNvPr>
          <p:cNvSpPr/>
          <p:nvPr userDrawn="1"/>
        </p:nvSpPr>
        <p:spPr>
          <a:xfrm>
            <a:off x="247842" y="1748413"/>
            <a:ext cx="3577389" cy="4682987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095D7CF-ABE4-9252-972F-F7F2667A1F2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0221F98-DD81-8C7D-2811-14758DEDF49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372B523-91F6-1C76-BA9B-90C21C398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067F1754-057D-C266-FB36-4CB2DDADFA5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18EA0E6A-5D45-665F-F6B1-5F2BC9CFB8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32A3C7A5-45E6-6379-1B4B-1D30FC7C2C3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0212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mage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25" name="Zaoblený obdélník 13">
            <a:extLst>
              <a:ext uri="{FF2B5EF4-FFF2-40B4-BE49-F238E27FC236}">
                <a16:creationId xmlns:a16="http://schemas.microsoft.com/office/drawing/2014/main" id="{F5E8B0DA-79F1-6BF4-0298-DA58210EDC63}"/>
              </a:ext>
            </a:extLst>
          </p:cNvPr>
          <p:cNvSpPr/>
          <p:nvPr userDrawn="1"/>
        </p:nvSpPr>
        <p:spPr>
          <a:xfrm>
            <a:off x="4315327" y="1748412"/>
            <a:ext cx="3577389" cy="4682989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Zaoblený obdélník 13">
            <a:extLst>
              <a:ext uri="{FF2B5EF4-FFF2-40B4-BE49-F238E27FC236}">
                <a16:creationId xmlns:a16="http://schemas.microsoft.com/office/drawing/2014/main" id="{70BD5F8C-8850-AED9-4858-B665E5E33D59}"/>
              </a:ext>
            </a:extLst>
          </p:cNvPr>
          <p:cNvSpPr/>
          <p:nvPr userDrawn="1"/>
        </p:nvSpPr>
        <p:spPr>
          <a:xfrm>
            <a:off x="8390834" y="1748411"/>
            <a:ext cx="3577389" cy="4682990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aoblený obdélník 13">
            <a:extLst>
              <a:ext uri="{FF2B5EF4-FFF2-40B4-BE49-F238E27FC236}">
                <a16:creationId xmlns:a16="http://schemas.microsoft.com/office/drawing/2014/main" id="{034D6823-F559-5181-5BA1-EB467E45A06F}"/>
              </a:ext>
            </a:extLst>
          </p:cNvPr>
          <p:cNvSpPr/>
          <p:nvPr userDrawn="1"/>
        </p:nvSpPr>
        <p:spPr>
          <a:xfrm>
            <a:off x="247842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09C18AD0-FC78-7833-AC33-BFAF48E3E6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3" name="Zástupný text 5">
            <a:extLst>
              <a:ext uri="{FF2B5EF4-FFF2-40B4-BE49-F238E27FC236}">
                <a16:creationId xmlns:a16="http://schemas.microsoft.com/office/drawing/2014/main" id="{0654A36E-7528-571E-A64A-A2BFFC4EC5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90990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4" name="Zástupný symbol obrázku 4">
            <a:extLst>
              <a:ext uri="{FF2B5EF4-FFF2-40B4-BE49-F238E27FC236}">
                <a16:creationId xmlns:a16="http://schemas.microsoft.com/office/drawing/2014/main" id="{B809C8A9-057A-E914-CFA1-957FD285161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5" name="Zástupný symbol obrázku 4">
            <a:extLst>
              <a:ext uri="{FF2B5EF4-FFF2-40B4-BE49-F238E27FC236}">
                <a16:creationId xmlns:a16="http://schemas.microsoft.com/office/drawing/2014/main" id="{64FDB6D2-2797-F182-B971-B26049E755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6" name="Zástupný symbol obrázku 4">
            <a:extLst>
              <a:ext uri="{FF2B5EF4-FFF2-40B4-BE49-F238E27FC236}">
                <a16:creationId xmlns:a16="http://schemas.microsoft.com/office/drawing/2014/main" id="{BEDB7E16-B2A4-FF65-1C39-CF5B9FDD4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7" name="Zástupný text 5">
            <a:extLst>
              <a:ext uri="{FF2B5EF4-FFF2-40B4-BE49-F238E27FC236}">
                <a16:creationId xmlns:a16="http://schemas.microsoft.com/office/drawing/2014/main" id="{66FA0387-4AE7-B37D-1B03-CED0B6F053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382642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469D9AB4-C3E2-D314-1F5A-6336903EDE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CA9F86CE-3C1D-7922-9CEC-2CE1D3A0393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33F9A511-99B5-F5F7-950C-0A70A5B9A21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3738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301396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301395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1"/>
          </a:xfrm>
          <a:prstGeom prst="round2SameRect">
            <a:avLst>
              <a:gd name="adj1" fmla="val 4100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3" y="301396"/>
            <a:ext cx="3577389" cy="3893851"/>
          </a:xfrm>
          <a:prstGeom prst="round2SameRect">
            <a:avLst>
              <a:gd name="adj1" fmla="val 3532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301396"/>
            <a:ext cx="3577389" cy="3893851"/>
          </a:xfrm>
          <a:prstGeom prst="round2SameRect">
            <a:avLst>
              <a:gd name="adj1" fmla="val 39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6797EF7-80AA-2733-1087-58496DCF35C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F7C2681-8A16-552A-7773-0321F6B6442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3BA5B78-AF0E-B11F-19CC-40597385E5F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8A35A214-CB58-0D07-6CC1-62F00E51E62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23008AF3-01E0-7BA0-F698-A4F64264A19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646C0895-59F7-A6FC-F351-32B70671A5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4732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Image, Title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Background Picture</a:t>
            </a:r>
            <a:br>
              <a:rPr lang="cs-CZ"/>
            </a:br>
            <a:r>
              <a:rPr lang="cs-CZ"/>
              <a:t>(</a:t>
            </a:r>
            <a:r>
              <a:rPr lang="cs-CZ" err="1"/>
              <a:t>recommend</a:t>
            </a:r>
            <a:r>
              <a:rPr lang="cs-CZ"/>
              <a:t> to </a:t>
            </a:r>
            <a:r>
              <a:rPr lang="cs-CZ" err="1"/>
              <a:t>choose</a:t>
            </a:r>
            <a:r>
              <a:rPr lang="cs-CZ"/>
              <a:t> </a:t>
            </a:r>
            <a:r>
              <a:rPr lang="cs-CZ" err="1"/>
              <a:t>bright</a:t>
            </a:r>
            <a:r>
              <a:rPr lang="cs-CZ"/>
              <a:t> </a:t>
            </a:r>
            <a:r>
              <a:rPr lang="cs-CZ" err="1"/>
              <a:t>images</a:t>
            </a:r>
            <a:r>
              <a:rPr lang="cs-CZ"/>
              <a:t>)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1925053"/>
            <a:ext cx="5716192" cy="266302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C8CEE668-1D72-4BA6-C900-21767290B1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Name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9C6FEE71-9CA6-FB7C-09A7-33AF78DC9D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err="1"/>
              <a:t>Date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745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s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301396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301395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90990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1"/>
          </a:xfrm>
          <a:prstGeom prst="round2SameRect">
            <a:avLst>
              <a:gd name="adj1" fmla="val 4100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3" y="301396"/>
            <a:ext cx="3577389" cy="3893851"/>
          </a:xfrm>
          <a:prstGeom prst="round2SameRect">
            <a:avLst>
              <a:gd name="adj1" fmla="val 3532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301396"/>
            <a:ext cx="3577389" cy="3893851"/>
          </a:xfrm>
          <a:prstGeom prst="round2SameRect">
            <a:avLst>
              <a:gd name="adj1" fmla="val 39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text 5">
            <a:extLst>
              <a:ext uri="{FF2B5EF4-FFF2-40B4-BE49-F238E27FC236}">
                <a16:creationId xmlns:a16="http://schemas.microsoft.com/office/drawing/2014/main" id="{7683A1BF-4A1A-142D-2EF5-9B2FDAAB28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2A0E4200-09CD-166B-69A9-8E39A49DB54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3176C203-ACD5-51C2-CDE0-EF653524F21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0FBF12D2-649B-A06B-BC86-1A51F5280E9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985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Text,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582443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6387" y="0"/>
            <a:ext cx="792561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E9C8E12F-90CD-A2C2-B22C-9982EB8E2F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775" y="3780015"/>
            <a:ext cx="3582444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4AADC549-AFEA-2E96-0EC9-BEE519F3D7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9235"/>
            <a:ext cx="358244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9890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5439087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E3C8F347-81C3-8570-70CB-A8EC609CEE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5439086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0853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3x Icon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6" y="3984561"/>
            <a:ext cx="3577389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90834" y="3984561"/>
            <a:ext cx="357738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66A95E1-0A5B-FDCC-47E4-43B5A466C3B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0A4C12-E494-5BA6-485F-29A4373110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1532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CA83D7B7-1AA0-2B0F-B4BF-BAEDD3BC677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0687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5FEF2CCB-1FE1-9049-1F80-4F7639062E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3984561"/>
            <a:ext cx="357840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3" name="Nadpis 1">
            <a:extLst>
              <a:ext uri="{FF2B5EF4-FFF2-40B4-BE49-F238E27FC236}">
                <a16:creationId xmlns:a16="http://schemas.microsoft.com/office/drawing/2014/main" id="{8FCD36AE-1CA4-D7AD-8423-A3A06B1E2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C894289F-E3E8-D910-41BF-C75B052FDBA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2"/>
            <a:ext cx="3578400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583276FE-682C-AC5E-AD76-4C802FF5123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15328" y="4576182"/>
            <a:ext cx="3577388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89870AF6-BFD8-5EF0-28C0-545B24DAFDE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390834" y="4576182"/>
            <a:ext cx="357738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6077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8" y="3771900"/>
            <a:ext cx="5752074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D1D3C592-49ED-046F-5713-29FBCB5213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8" y="4661120"/>
            <a:ext cx="5752074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8553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u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332F835-2EBF-0F9E-0826-3324E7F210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9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con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6" y="3984561"/>
            <a:ext cx="3577389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90834" y="3984561"/>
            <a:ext cx="357738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66A95E1-0A5B-FDCC-47E4-43B5A466C3B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0A4C12-E494-5BA6-485F-29A4373110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1532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CA83D7B7-1AA0-2B0F-B4BF-BAEDD3BC677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0687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5FEF2CCB-1FE1-9049-1F80-4F7639062E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3984561"/>
            <a:ext cx="357840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3" name="Nadpis 1">
            <a:extLst>
              <a:ext uri="{FF2B5EF4-FFF2-40B4-BE49-F238E27FC236}">
                <a16:creationId xmlns:a16="http://schemas.microsoft.com/office/drawing/2014/main" id="{8FCD36AE-1CA4-D7AD-8423-A3A06B1E2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C894289F-E3E8-D910-41BF-C75B052FDBA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2"/>
            <a:ext cx="3578400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583276FE-682C-AC5E-AD76-4C802FF5123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15328" y="4576182"/>
            <a:ext cx="3577388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89870AF6-BFD8-5EF0-28C0-545B24DAFDE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390834" y="4576182"/>
            <a:ext cx="357738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5661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19544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96293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07918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3538110-9DCF-078F-1A6C-8493AA53734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19544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FD7AA76-ABAB-5A87-1C13-3D91862C27C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07918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5378402-B0B1-4D00-F67E-E171F567735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496293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BD0C5F90-E8FF-0D3B-7D96-68E0A4387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040F8935-3E2C-5ED8-D452-0691D7F999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3776" y="3990839"/>
            <a:ext cx="2414342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98D4FD8F-E970-5D7B-3041-B7874AB93C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838F3BBF-35D8-BAE6-CAC5-47709BEDD88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3"/>
            <a:ext cx="2414342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A66CF5E3-BB36-5273-1A79-A18934FC2CC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19544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3DE2216A-20FD-6FA6-0D2A-76F31CEB55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7918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FD7562B6-7AA6-8701-D28C-82C2BA9BE4F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96293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1875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6x Icon, 6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8" y="3418658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8723D9B3-009F-9EFB-1DF3-E87170FF21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5328" y="5585824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AC848373-8529-598C-C82C-8660CC202E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90834" y="5598355"/>
            <a:ext cx="3577387" cy="6903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8" name="Zástupný text 5">
            <a:extLst>
              <a:ext uri="{FF2B5EF4-FFF2-40B4-BE49-F238E27FC236}">
                <a16:creationId xmlns:a16="http://schemas.microsoft.com/office/drawing/2014/main" id="{E7D13BCF-9FE6-5C67-F8B0-E1894AB08F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3774" y="5580304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0" name="Zástupný text 5">
            <a:extLst>
              <a:ext uri="{FF2B5EF4-FFF2-40B4-BE49-F238E27FC236}">
                <a16:creationId xmlns:a16="http://schemas.microsoft.com/office/drawing/2014/main" id="{52C49148-AF51-EFDB-2650-E271176CBF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4" y="3418658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285F23D-ECAF-E5E7-15A6-984E45BE803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23775" y="274304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8150D86-E621-5B08-706C-A340F46E714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23775" y="490469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FFC1468-570F-B273-A54D-7ECB80E10F2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15326" y="274503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AF60947-9691-AE16-0936-7A76B7CEAE5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15326" y="490668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951869A-5E28-5240-13CC-02FE1871110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89827" y="274304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5CA6AF3-F4C2-D681-CA26-B59DEFF349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389827" y="49227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3AA5CF79-B467-2E01-4BA3-75556476984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90834" y="3418658"/>
            <a:ext cx="3577387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D67B001D-891C-30D3-4D97-CB9069BF2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3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iOS +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F1F11EBB-845D-F6C9-D341-DA21FD9B2E8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5" y="4661120"/>
            <a:ext cx="365841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30" name="Picture 29" descr="Download Samsung Galaxy S10 Prism Front PNG Image for Free">
            <a:extLst>
              <a:ext uri="{FF2B5EF4-FFF2-40B4-BE49-F238E27FC236}">
                <a16:creationId xmlns:a16="http://schemas.microsoft.com/office/drawing/2014/main" id="{49B72839-9B0D-7FA4-6193-9115A15465F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90" t="6126" r="35990" b="6186"/>
          <a:stretch/>
        </p:blipFill>
        <p:spPr bwMode="auto">
          <a:xfrm>
            <a:off x="8307712" y="601841"/>
            <a:ext cx="2722961" cy="56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EF6DA81D-3B77-CED8-598A-618F8A2ED9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949" y="601842"/>
            <a:ext cx="2857119" cy="5679318"/>
          </a:xfrm>
          <a:prstGeom prst="rect">
            <a:avLst/>
          </a:prstGeom>
        </p:spPr>
      </p:pic>
      <p:sp>
        <p:nvSpPr>
          <p:cNvPr id="32" name="Freeform 6">
            <a:extLst>
              <a:ext uri="{FF2B5EF4-FFF2-40B4-BE49-F238E27FC236}">
                <a16:creationId xmlns:a16="http://schemas.microsoft.com/office/drawing/2014/main" id="{93A6C1F9-A5AE-E803-21C1-585FDE4B96A2}"/>
              </a:ext>
            </a:extLst>
          </p:cNvPr>
          <p:cNvSpPr/>
          <p:nvPr userDrawn="1"/>
        </p:nvSpPr>
        <p:spPr>
          <a:xfrm>
            <a:off x="5177908" y="751430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Picture Placeholder 1">
            <a:extLst>
              <a:ext uri="{FF2B5EF4-FFF2-40B4-BE49-F238E27FC236}">
                <a16:creationId xmlns:a16="http://schemas.microsoft.com/office/drawing/2014/main" id="{D7CC2FFD-568D-0F60-9607-ABE33617C0D6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177319" y="754418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/>
              <a:t>iOS</a:t>
            </a:r>
            <a:br>
              <a:rPr lang="cs-CZ"/>
            </a:br>
            <a:r>
              <a:rPr lang="cs-CZ"/>
              <a:t>Screenshot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76F6B99-6B24-BF62-D4FA-6B6FE1F70A3F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88147" y="746369"/>
            <a:ext cx="2560911" cy="5350022"/>
          </a:xfrm>
          <a:custGeom>
            <a:avLst/>
            <a:gdLst>
              <a:gd name="connsiteX0" fmla="*/ 2285591 w 2560911"/>
              <a:gd name="connsiteY0" fmla="*/ 98646 h 5350022"/>
              <a:gd name="connsiteX1" fmla="*/ 2200396 w 2560911"/>
              <a:gd name="connsiteY1" fmla="*/ 183841 h 5350022"/>
              <a:gd name="connsiteX2" fmla="*/ 2285591 w 2560911"/>
              <a:gd name="connsiteY2" fmla="*/ 269035 h 5350022"/>
              <a:gd name="connsiteX3" fmla="*/ 2370786 w 2560911"/>
              <a:gd name="connsiteY3" fmla="*/ 183841 h 5350022"/>
              <a:gd name="connsiteX4" fmla="*/ 2285591 w 2560911"/>
              <a:gd name="connsiteY4" fmla="*/ 98646 h 5350022"/>
              <a:gd name="connsiteX5" fmla="*/ 198624 w 2560911"/>
              <a:gd name="connsiteY5" fmla="*/ 0 h 5350022"/>
              <a:gd name="connsiteX6" fmla="*/ 2362287 w 2560911"/>
              <a:gd name="connsiteY6" fmla="*/ 0 h 5350022"/>
              <a:gd name="connsiteX7" fmla="*/ 2560911 w 2560911"/>
              <a:gd name="connsiteY7" fmla="*/ 198624 h 5350022"/>
              <a:gd name="connsiteX8" fmla="*/ 2560911 w 2560911"/>
              <a:gd name="connsiteY8" fmla="*/ 5151398 h 5350022"/>
              <a:gd name="connsiteX9" fmla="*/ 2362287 w 2560911"/>
              <a:gd name="connsiteY9" fmla="*/ 5350022 h 5350022"/>
              <a:gd name="connsiteX10" fmla="*/ 198624 w 2560911"/>
              <a:gd name="connsiteY10" fmla="*/ 5350022 h 5350022"/>
              <a:gd name="connsiteX11" fmla="*/ 0 w 2560911"/>
              <a:gd name="connsiteY11" fmla="*/ 5151398 h 5350022"/>
              <a:gd name="connsiteX12" fmla="*/ 0 w 2560911"/>
              <a:gd name="connsiteY12" fmla="*/ 198624 h 5350022"/>
              <a:gd name="connsiteX13" fmla="*/ 198624 w 2560911"/>
              <a:gd name="connsiteY13" fmla="*/ 0 h 535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60911" h="5350022">
                <a:moveTo>
                  <a:pt x="2285591" y="98646"/>
                </a:moveTo>
                <a:cubicBezTo>
                  <a:pt x="2238539" y="98646"/>
                  <a:pt x="2200396" y="136788"/>
                  <a:pt x="2200396" y="183841"/>
                </a:cubicBezTo>
                <a:cubicBezTo>
                  <a:pt x="2200396" y="230893"/>
                  <a:pt x="2238539" y="269035"/>
                  <a:pt x="2285591" y="269035"/>
                </a:cubicBezTo>
                <a:cubicBezTo>
                  <a:pt x="2332643" y="269035"/>
                  <a:pt x="2370786" y="230893"/>
                  <a:pt x="2370786" y="183841"/>
                </a:cubicBezTo>
                <a:cubicBezTo>
                  <a:pt x="2370786" y="136788"/>
                  <a:pt x="2332643" y="98646"/>
                  <a:pt x="2285591" y="98646"/>
                </a:cubicBezTo>
                <a:close/>
                <a:moveTo>
                  <a:pt x="198624" y="0"/>
                </a:moveTo>
                <a:lnTo>
                  <a:pt x="2362287" y="0"/>
                </a:lnTo>
                <a:cubicBezTo>
                  <a:pt x="2471984" y="0"/>
                  <a:pt x="2560911" y="88927"/>
                  <a:pt x="2560911" y="198624"/>
                </a:cubicBezTo>
                <a:lnTo>
                  <a:pt x="2560911" y="5151398"/>
                </a:lnTo>
                <a:cubicBezTo>
                  <a:pt x="2560911" y="5261095"/>
                  <a:pt x="2471984" y="5350022"/>
                  <a:pt x="2362287" y="5350022"/>
                </a:cubicBezTo>
                <a:lnTo>
                  <a:pt x="198624" y="5350022"/>
                </a:lnTo>
                <a:cubicBezTo>
                  <a:pt x="88927" y="5350022"/>
                  <a:pt x="0" y="5261095"/>
                  <a:pt x="0" y="5151398"/>
                </a:cubicBezTo>
                <a:lnTo>
                  <a:pt x="0" y="198624"/>
                </a:lnTo>
                <a:cubicBezTo>
                  <a:pt x="0" y="88927"/>
                  <a:pt x="88927" y="0"/>
                  <a:pt x="19862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/>
              <a:t>Android Screenshot</a:t>
            </a:r>
          </a:p>
        </p:txBody>
      </p:sp>
    </p:spTree>
    <p:extLst>
      <p:ext uri="{BB962C8B-B14F-4D97-AF65-F5344CB8AC3E}">
        <p14:creationId xmlns:p14="http://schemas.microsoft.com/office/powerpoint/2010/main" val="259282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8" y="3771900"/>
            <a:ext cx="5752074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D1D3C592-49ED-046F-5713-29FBCB5213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8" y="4661120"/>
            <a:ext cx="5752074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8873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title,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F1F11EBB-845D-F6C9-D341-DA21FD9B2E8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5" y="4661120"/>
            <a:ext cx="365841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4" name="Picture 3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4BDEA1F-B596-BD58-2EDA-EDD434CE2C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437" y="587160"/>
            <a:ext cx="2857119" cy="5679318"/>
          </a:xfrm>
          <a:prstGeom prst="rect">
            <a:avLst/>
          </a:prstGeo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0653BB89-DFB6-19BB-1067-A9CE52CD405C}"/>
              </a:ext>
            </a:extLst>
          </p:cNvPr>
          <p:cNvSpPr/>
          <p:nvPr userDrawn="1"/>
        </p:nvSpPr>
        <p:spPr>
          <a:xfrm>
            <a:off x="6811396" y="736748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EE274398-AFEB-693B-FA18-F6B8033C022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10807" y="739736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FontTx/>
              <a:buNone/>
              <a:defRPr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iOS</a:t>
            </a:r>
            <a:br>
              <a:rPr lang="cs-CZ"/>
            </a:br>
            <a:r>
              <a:rPr lang="cs-CZ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77224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Subtitle,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F1F11EBB-845D-F6C9-D341-DA21FD9B2E8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5" y="4661120"/>
            <a:ext cx="365841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4" name="Picture 3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4BDEA1F-B596-BD58-2EDA-EDD434CE2C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437" y="587160"/>
            <a:ext cx="2857119" cy="5679318"/>
          </a:xfrm>
          <a:prstGeom prst="rect">
            <a:avLst/>
          </a:prstGeo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0653BB89-DFB6-19BB-1067-A9CE52CD405C}"/>
              </a:ext>
            </a:extLst>
          </p:cNvPr>
          <p:cNvSpPr/>
          <p:nvPr userDrawn="1"/>
        </p:nvSpPr>
        <p:spPr>
          <a:xfrm>
            <a:off x="6811396" y="736748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EE274398-AFEB-693B-FA18-F6B8033C022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10807" y="739736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FontTx/>
              <a:buNone/>
              <a:defRPr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iOS</a:t>
            </a:r>
            <a:br>
              <a:rPr lang="cs-CZ"/>
            </a:br>
            <a:r>
              <a:rPr lang="cs-CZ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99717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, iOS +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" name="Zástupný text 5">
            <a:extLst>
              <a:ext uri="{FF2B5EF4-FFF2-40B4-BE49-F238E27FC236}">
                <a16:creationId xmlns:a16="http://schemas.microsoft.com/office/drawing/2014/main" id="{80F53A14-6F67-5CCE-743D-50252E4667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FE7F0C46-2116-0CBC-D336-E94D8434CD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4" y="3088989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AF7848D9-89CD-FE7F-7DD2-299EF629FE0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319544" y="3117334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88E8F133-A8D8-6B5F-27A4-8329863FF4E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21440" y="5432944"/>
            <a:ext cx="2393255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8569C8F-DB12-E3BA-85B4-5D32F695038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26404" y="5432945"/>
            <a:ext cx="2390921" cy="998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5" name="Picture 4" descr="Download Samsung Galaxy S10 Prism Front PNG Image for Free">
            <a:extLst>
              <a:ext uri="{FF2B5EF4-FFF2-40B4-BE49-F238E27FC236}">
                <a16:creationId xmlns:a16="http://schemas.microsoft.com/office/drawing/2014/main" id="{8E6E628C-F62A-2AED-2580-BACF6AE45C6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90" t="6126" r="35990" b="6186"/>
          <a:stretch/>
        </p:blipFill>
        <p:spPr bwMode="auto">
          <a:xfrm>
            <a:off x="9031963" y="601841"/>
            <a:ext cx="2722961" cy="56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592B20F-1474-BDE6-F082-65B27FD45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844" y="601842"/>
            <a:ext cx="2857119" cy="5679318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0B4FD9BC-7735-0572-954A-616052B38CD7}"/>
              </a:ext>
            </a:extLst>
          </p:cNvPr>
          <p:cNvSpPr/>
          <p:nvPr userDrawn="1"/>
        </p:nvSpPr>
        <p:spPr>
          <a:xfrm>
            <a:off x="6361803" y="751430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86703E34-669E-EB65-9C14-0C58AED3DE4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361214" y="754418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/>
              <a:t>iOS</a:t>
            </a:r>
            <a:br>
              <a:rPr lang="cs-CZ"/>
            </a:br>
            <a:r>
              <a:rPr lang="cs-CZ"/>
              <a:t>Screenshot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2D10FE3-B7A0-2648-0753-D2E1AAD6E491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112398" y="746369"/>
            <a:ext cx="2560911" cy="5350022"/>
          </a:xfrm>
          <a:custGeom>
            <a:avLst/>
            <a:gdLst>
              <a:gd name="connsiteX0" fmla="*/ 2285591 w 2560911"/>
              <a:gd name="connsiteY0" fmla="*/ 98646 h 5350022"/>
              <a:gd name="connsiteX1" fmla="*/ 2200396 w 2560911"/>
              <a:gd name="connsiteY1" fmla="*/ 183841 h 5350022"/>
              <a:gd name="connsiteX2" fmla="*/ 2285591 w 2560911"/>
              <a:gd name="connsiteY2" fmla="*/ 269035 h 5350022"/>
              <a:gd name="connsiteX3" fmla="*/ 2370786 w 2560911"/>
              <a:gd name="connsiteY3" fmla="*/ 183841 h 5350022"/>
              <a:gd name="connsiteX4" fmla="*/ 2285591 w 2560911"/>
              <a:gd name="connsiteY4" fmla="*/ 98646 h 5350022"/>
              <a:gd name="connsiteX5" fmla="*/ 198624 w 2560911"/>
              <a:gd name="connsiteY5" fmla="*/ 0 h 5350022"/>
              <a:gd name="connsiteX6" fmla="*/ 2362287 w 2560911"/>
              <a:gd name="connsiteY6" fmla="*/ 0 h 5350022"/>
              <a:gd name="connsiteX7" fmla="*/ 2560911 w 2560911"/>
              <a:gd name="connsiteY7" fmla="*/ 198624 h 5350022"/>
              <a:gd name="connsiteX8" fmla="*/ 2560911 w 2560911"/>
              <a:gd name="connsiteY8" fmla="*/ 5151398 h 5350022"/>
              <a:gd name="connsiteX9" fmla="*/ 2362287 w 2560911"/>
              <a:gd name="connsiteY9" fmla="*/ 5350022 h 5350022"/>
              <a:gd name="connsiteX10" fmla="*/ 198624 w 2560911"/>
              <a:gd name="connsiteY10" fmla="*/ 5350022 h 5350022"/>
              <a:gd name="connsiteX11" fmla="*/ 0 w 2560911"/>
              <a:gd name="connsiteY11" fmla="*/ 5151398 h 5350022"/>
              <a:gd name="connsiteX12" fmla="*/ 0 w 2560911"/>
              <a:gd name="connsiteY12" fmla="*/ 198624 h 5350022"/>
              <a:gd name="connsiteX13" fmla="*/ 198624 w 2560911"/>
              <a:gd name="connsiteY13" fmla="*/ 0 h 535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60911" h="5350022">
                <a:moveTo>
                  <a:pt x="2285591" y="98646"/>
                </a:moveTo>
                <a:cubicBezTo>
                  <a:pt x="2238539" y="98646"/>
                  <a:pt x="2200396" y="136788"/>
                  <a:pt x="2200396" y="183841"/>
                </a:cubicBezTo>
                <a:cubicBezTo>
                  <a:pt x="2200396" y="230893"/>
                  <a:pt x="2238539" y="269035"/>
                  <a:pt x="2285591" y="269035"/>
                </a:cubicBezTo>
                <a:cubicBezTo>
                  <a:pt x="2332643" y="269035"/>
                  <a:pt x="2370786" y="230893"/>
                  <a:pt x="2370786" y="183841"/>
                </a:cubicBezTo>
                <a:cubicBezTo>
                  <a:pt x="2370786" y="136788"/>
                  <a:pt x="2332643" y="98646"/>
                  <a:pt x="2285591" y="98646"/>
                </a:cubicBezTo>
                <a:close/>
                <a:moveTo>
                  <a:pt x="198624" y="0"/>
                </a:moveTo>
                <a:lnTo>
                  <a:pt x="2362287" y="0"/>
                </a:lnTo>
                <a:cubicBezTo>
                  <a:pt x="2471984" y="0"/>
                  <a:pt x="2560911" y="88927"/>
                  <a:pt x="2560911" y="198624"/>
                </a:cubicBezTo>
                <a:lnTo>
                  <a:pt x="2560911" y="5151398"/>
                </a:lnTo>
                <a:cubicBezTo>
                  <a:pt x="2560911" y="5261095"/>
                  <a:pt x="2471984" y="5350022"/>
                  <a:pt x="2362287" y="5350022"/>
                </a:cubicBezTo>
                <a:lnTo>
                  <a:pt x="198624" y="5350022"/>
                </a:lnTo>
                <a:cubicBezTo>
                  <a:pt x="88927" y="5350022"/>
                  <a:pt x="0" y="5261095"/>
                  <a:pt x="0" y="5151398"/>
                </a:cubicBezTo>
                <a:lnTo>
                  <a:pt x="0" y="198624"/>
                </a:lnTo>
                <a:cubicBezTo>
                  <a:pt x="0" y="88927"/>
                  <a:pt x="88927" y="0"/>
                  <a:pt x="19862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/>
              <a:t>Android Screenshot</a:t>
            </a:r>
          </a:p>
        </p:txBody>
      </p:sp>
    </p:spTree>
    <p:extLst>
      <p:ext uri="{BB962C8B-B14F-4D97-AF65-F5344CB8AC3E}">
        <p14:creationId xmlns:p14="http://schemas.microsoft.com/office/powerpoint/2010/main" val="75526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4x Icon, 4x Title, 4x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" name="Zástupný text 5">
            <a:extLst>
              <a:ext uri="{FF2B5EF4-FFF2-40B4-BE49-F238E27FC236}">
                <a16:creationId xmlns:a16="http://schemas.microsoft.com/office/drawing/2014/main" id="{80F53A14-6F67-5CCE-743D-50252E4667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FE7F0C46-2116-0CBC-D336-E94D8434CD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4" y="3088989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AF7848D9-89CD-FE7F-7DD2-299EF629FE0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319544" y="3117334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88E8F133-A8D8-6B5F-27A4-8329863FF4E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21440" y="5432944"/>
            <a:ext cx="2393255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8569C8F-DB12-E3BA-85B4-5D32F695038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26404" y="5432945"/>
            <a:ext cx="2390921" cy="998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02EF432-5E17-3AEC-3220-6B36461E4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221" y="587160"/>
            <a:ext cx="2857119" cy="5679318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5511DADE-E2A2-15B2-F74F-502FBDC727D8}"/>
              </a:ext>
            </a:extLst>
          </p:cNvPr>
          <p:cNvSpPr/>
          <p:nvPr userDrawn="1"/>
        </p:nvSpPr>
        <p:spPr>
          <a:xfrm>
            <a:off x="7453180" y="736748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8F72E3ED-280E-F839-FD82-118F71A7C62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52591" y="739736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FontTx/>
              <a:buNone/>
              <a:defRPr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iOS</a:t>
            </a:r>
            <a:br>
              <a:rPr lang="cs-CZ"/>
            </a:br>
            <a:r>
              <a:rPr lang="cs-CZ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7136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4x Icon, 4x Title, 4x Text,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" name="Zástupný text 5">
            <a:extLst>
              <a:ext uri="{FF2B5EF4-FFF2-40B4-BE49-F238E27FC236}">
                <a16:creationId xmlns:a16="http://schemas.microsoft.com/office/drawing/2014/main" id="{80F53A14-6F67-5CCE-743D-50252E4667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FE7F0C46-2116-0CBC-D336-E94D8434CD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4" y="3088989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AF7848D9-89CD-FE7F-7DD2-299EF629FE0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319544" y="3117334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88E8F133-A8D8-6B5F-27A4-8329863FF4E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21440" y="5432944"/>
            <a:ext cx="2393255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8569C8F-DB12-E3BA-85B4-5D32F695038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26404" y="5432945"/>
            <a:ext cx="2390921" cy="998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8" name="Picture 7" descr="Download Samsung Galaxy S10 Prism Front PNG Image for Free">
            <a:extLst>
              <a:ext uri="{FF2B5EF4-FFF2-40B4-BE49-F238E27FC236}">
                <a16:creationId xmlns:a16="http://schemas.microsoft.com/office/drawing/2014/main" id="{A6C6A03F-0C52-4359-6486-AFA7C20B30C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90" t="6126" r="35990" b="6186"/>
          <a:stretch/>
        </p:blipFill>
        <p:spPr bwMode="auto">
          <a:xfrm>
            <a:off x="7603079" y="587159"/>
            <a:ext cx="2722961" cy="56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icture Placeholder 21">
            <a:extLst>
              <a:ext uri="{FF2B5EF4-FFF2-40B4-BE49-F238E27FC236}">
                <a16:creationId xmlns:a16="http://schemas.microsoft.com/office/drawing/2014/main" id="{4375D340-6BAD-F790-CFB0-AD08609B15B8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683514" y="731687"/>
            <a:ext cx="2560911" cy="5350022"/>
          </a:xfrm>
          <a:custGeom>
            <a:avLst/>
            <a:gdLst>
              <a:gd name="connsiteX0" fmla="*/ 2285591 w 2560911"/>
              <a:gd name="connsiteY0" fmla="*/ 98646 h 5350022"/>
              <a:gd name="connsiteX1" fmla="*/ 2200396 w 2560911"/>
              <a:gd name="connsiteY1" fmla="*/ 183841 h 5350022"/>
              <a:gd name="connsiteX2" fmla="*/ 2285591 w 2560911"/>
              <a:gd name="connsiteY2" fmla="*/ 269035 h 5350022"/>
              <a:gd name="connsiteX3" fmla="*/ 2370786 w 2560911"/>
              <a:gd name="connsiteY3" fmla="*/ 183841 h 5350022"/>
              <a:gd name="connsiteX4" fmla="*/ 2285591 w 2560911"/>
              <a:gd name="connsiteY4" fmla="*/ 98646 h 5350022"/>
              <a:gd name="connsiteX5" fmla="*/ 198624 w 2560911"/>
              <a:gd name="connsiteY5" fmla="*/ 0 h 5350022"/>
              <a:gd name="connsiteX6" fmla="*/ 2362287 w 2560911"/>
              <a:gd name="connsiteY6" fmla="*/ 0 h 5350022"/>
              <a:gd name="connsiteX7" fmla="*/ 2560911 w 2560911"/>
              <a:gd name="connsiteY7" fmla="*/ 198624 h 5350022"/>
              <a:gd name="connsiteX8" fmla="*/ 2560911 w 2560911"/>
              <a:gd name="connsiteY8" fmla="*/ 5151398 h 5350022"/>
              <a:gd name="connsiteX9" fmla="*/ 2362287 w 2560911"/>
              <a:gd name="connsiteY9" fmla="*/ 5350022 h 5350022"/>
              <a:gd name="connsiteX10" fmla="*/ 198624 w 2560911"/>
              <a:gd name="connsiteY10" fmla="*/ 5350022 h 5350022"/>
              <a:gd name="connsiteX11" fmla="*/ 0 w 2560911"/>
              <a:gd name="connsiteY11" fmla="*/ 5151398 h 5350022"/>
              <a:gd name="connsiteX12" fmla="*/ 0 w 2560911"/>
              <a:gd name="connsiteY12" fmla="*/ 198624 h 5350022"/>
              <a:gd name="connsiteX13" fmla="*/ 198624 w 2560911"/>
              <a:gd name="connsiteY13" fmla="*/ 0 h 535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60911" h="5350022">
                <a:moveTo>
                  <a:pt x="2285591" y="98646"/>
                </a:moveTo>
                <a:cubicBezTo>
                  <a:pt x="2238539" y="98646"/>
                  <a:pt x="2200396" y="136788"/>
                  <a:pt x="2200396" y="183841"/>
                </a:cubicBezTo>
                <a:cubicBezTo>
                  <a:pt x="2200396" y="230893"/>
                  <a:pt x="2238539" y="269035"/>
                  <a:pt x="2285591" y="269035"/>
                </a:cubicBezTo>
                <a:cubicBezTo>
                  <a:pt x="2332643" y="269035"/>
                  <a:pt x="2370786" y="230893"/>
                  <a:pt x="2370786" y="183841"/>
                </a:cubicBezTo>
                <a:cubicBezTo>
                  <a:pt x="2370786" y="136788"/>
                  <a:pt x="2332643" y="98646"/>
                  <a:pt x="2285591" y="98646"/>
                </a:cubicBezTo>
                <a:close/>
                <a:moveTo>
                  <a:pt x="198624" y="0"/>
                </a:moveTo>
                <a:lnTo>
                  <a:pt x="2362287" y="0"/>
                </a:lnTo>
                <a:cubicBezTo>
                  <a:pt x="2471984" y="0"/>
                  <a:pt x="2560911" y="88927"/>
                  <a:pt x="2560911" y="198624"/>
                </a:cubicBezTo>
                <a:lnTo>
                  <a:pt x="2560911" y="5151398"/>
                </a:lnTo>
                <a:cubicBezTo>
                  <a:pt x="2560911" y="5261095"/>
                  <a:pt x="2471984" y="5350022"/>
                  <a:pt x="2362287" y="5350022"/>
                </a:cubicBezTo>
                <a:lnTo>
                  <a:pt x="198624" y="5350022"/>
                </a:lnTo>
                <a:cubicBezTo>
                  <a:pt x="88927" y="5350022"/>
                  <a:pt x="0" y="5261095"/>
                  <a:pt x="0" y="5151398"/>
                </a:cubicBezTo>
                <a:lnTo>
                  <a:pt x="0" y="198624"/>
                </a:lnTo>
                <a:cubicBezTo>
                  <a:pt x="0" y="88927"/>
                  <a:pt x="88927" y="0"/>
                  <a:pt x="19862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None/>
              <a:defRPr i="1"/>
            </a:lvl1pPr>
          </a:lstStyle>
          <a:p>
            <a:r>
              <a:rPr lang="cs-CZ"/>
              <a:t>Android</a:t>
            </a:r>
            <a:br>
              <a:rPr lang="cs-CZ"/>
            </a:br>
            <a:r>
              <a:rPr lang="cs-CZ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46434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Text,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F1F11EBB-845D-F6C9-D341-DA21FD9B2E8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5" y="4661120"/>
            <a:ext cx="365841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9" name="Picture 8" descr="A picture containing text, monitor, electronics, microwave&#10;&#10;Description automatically generated">
            <a:extLst>
              <a:ext uri="{FF2B5EF4-FFF2-40B4-BE49-F238E27FC236}">
                <a16:creationId xmlns:a16="http://schemas.microsoft.com/office/drawing/2014/main" id="{55CD8975-DD6B-D695-80D7-E766DC55BD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41175" y="473127"/>
            <a:ext cx="5188890" cy="5929376"/>
          </a:xfrm>
          <a:prstGeom prst="rect">
            <a:avLst/>
          </a:prstGeom>
        </p:spPr>
      </p:pic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BC16E16F-BE21-9CAA-1CA2-7DB7AD2894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38655" y="781149"/>
            <a:ext cx="3716768" cy="5313334"/>
          </a:xfrm>
          <a:custGeom>
            <a:avLst/>
            <a:gdLst>
              <a:gd name="connsiteX0" fmla="*/ 84469 w 2978453"/>
              <a:gd name="connsiteY0" fmla="*/ 0 h 4257873"/>
              <a:gd name="connsiteX1" fmla="*/ 2893984 w 2978453"/>
              <a:gd name="connsiteY1" fmla="*/ 0 h 4257873"/>
              <a:gd name="connsiteX2" fmla="*/ 2978453 w 2978453"/>
              <a:gd name="connsiteY2" fmla="*/ 84469 h 4257873"/>
              <a:gd name="connsiteX3" fmla="*/ 2978453 w 2978453"/>
              <a:gd name="connsiteY3" fmla="*/ 4173404 h 4257873"/>
              <a:gd name="connsiteX4" fmla="*/ 2893984 w 2978453"/>
              <a:gd name="connsiteY4" fmla="*/ 4257873 h 4257873"/>
              <a:gd name="connsiteX5" fmla="*/ 84469 w 2978453"/>
              <a:gd name="connsiteY5" fmla="*/ 4257873 h 4257873"/>
              <a:gd name="connsiteX6" fmla="*/ 0 w 2978453"/>
              <a:gd name="connsiteY6" fmla="*/ 4173404 h 4257873"/>
              <a:gd name="connsiteX7" fmla="*/ 0 w 2978453"/>
              <a:gd name="connsiteY7" fmla="*/ 84469 h 4257873"/>
              <a:gd name="connsiteX8" fmla="*/ 84469 w 2978453"/>
              <a:gd name="connsiteY8" fmla="*/ 0 h 4257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8453" h="4257873">
                <a:moveTo>
                  <a:pt x="84469" y="0"/>
                </a:moveTo>
                <a:lnTo>
                  <a:pt x="2893984" y="0"/>
                </a:lnTo>
                <a:cubicBezTo>
                  <a:pt x="2940635" y="0"/>
                  <a:pt x="2978453" y="37818"/>
                  <a:pt x="2978453" y="84469"/>
                </a:cubicBezTo>
                <a:lnTo>
                  <a:pt x="2978453" y="4173404"/>
                </a:lnTo>
                <a:cubicBezTo>
                  <a:pt x="2978453" y="4220055"/>
                  <a:pt x="2940635" y="4257873"/>
                  <a:pt x="2893984" y="4257873"/>
                </a:cubicBezTo>
                <a:lnTo>
                  <a:pt x="84469" y="4257873"/>
                </a:lnTo>
                <a:cubicBezTo>
                  <a:pt x="37818" y="4257873"/>
                  <a:pt x="0" y="4220055"/>
                  <a:pt x="0" y="4173404"/>
                </a:cubicBezTo>
                <a:lnTo>
                  <a:pt x="0" y="84469"/>
                </a:lnTo>
                <a:cubicBezTo>
                  <a:pt x="0" y="37818"/>
                  <a:pt x="37818" y="0"/>
                  <a:pt x="84469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iPad Screenshot</a:t>
            </a:r>
          </a:p>
        </p:txBody>
      </p:sp>
    </p:spTree>
    <p:extLst>
      <p:ext uri="{BB962C8B-B14F-4D97-AF65-F5344CB8AC3E}">
        <p14:creationId xmlns:p14="http://schemas.microsoft.com/office/powerpoint/2010/main" val="276912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4x Icon, 4x Title, 4x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" name="Zástupný text 5">
            <a:extLst>
              <a:ext uri="{FF2B5EF4-FFF2-40B4-BE49-F238E27FC236}">
                <a16:creationId xmlns:a16="http://schemas.microsoft.com/office/drawing/2014/main" id="{80F53A14-6F67-5CCE-743D-50252E4667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FE7F0C46-2116-0CBC-D336-E94D8434CD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4" y="3088989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AF7848D9-89CD-FE7F-7DD2-299EF629FE0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319544" y="3117334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88E8F133-A8D8-6B5F-27A4-8329863FF4E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21440" y="5432944"/>
            <a:ext cx="2393255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8569C8F-DB12-E3BA-85B4-5D32F695038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26404" y="5432945"/>
            <a:ext cx="2390921" cy="998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12" name="Picture 11" descr="A picture containing text, monitor, electronics, microwave&#10;&#10;Description automatically generated">
            <a:extLst>
              <a:ext uri="{FF2B5EF4-FFF2-40B4-BE49-F238E27FC236}">
                <a16:creationId xmlns:a16="http://schemas.microsoft.com/office/drawing/2014/main" id="{E71C1BDE-1060-D40E-CE43-9CC5C5B83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1215" y="465507"/>
            <a:ext cx="5188890" cy="5929376"/>
          </a:xfrm>
          <a:prstGeom prst="rect">
            <a:avLst/>
          </a:prstGeom>
        </p:spPr>
      </p:pic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B28667F5-F899-435E-D5B5-7A1B774EB0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68695" y="773529"/>
            <a:ext cx="3716768" cy="5313334"/>
          </a:xfrm>
          <a:custGeom>
            <a:avLst/>
            <a:gdLst>
              <a:gd name="connsiteX0" fmla="*/ 84469 w 2978453"/>
              <a:gd name="connsiteY0" fmla="*/ 0 h 4257873"/>
              <a:gd name="connsiteX1" fmla="*/ 2893984 w 2978453"/>
              <a:gd name="connsiteY1" fmla="*/ 0 h 4257873"/>
              <a:gd name="connsiteX2" fmla="*/ 2978453 w 2978453"/>
              <a:gd name="connsiteY2" fmla="*/ 84469 h 4257873"/>
              <a:gd name="connsiteX3" fmla="*/ 2978453 w 2978453"/>
              <a:gd name="connsiteY3" fmla="*/ 4173404 h 4257873"/>
              <a:gd name="connsiteX4" fmla="*/ 2893984 w 2978453"/>
              <a:gd name="connsiteY4" fmla="*/ 4257873 h 4257873"/>
              <a:gd name="connsiteX5" fmla="*/ 84469 w 2978453"/>
              <a:gd name="connsiteY5" fmla="*/ 4257873 h 4257873"/>
              <a:gd name="connsiteX6" fmla="*/ 0 w 2978453"/>
              <a:gd name="connsiteY6" fmla="*/ 4173404 h 4257873"/>
              <a:gd name="connsiteX7" fmla="*/ 0 w 2978453"/>
              <a:gd name="connsiteY7" fmla="*/ 84469 h 4257873"/>
              <a:gd name="connsiteX8" fmla="*/ 84469 w 2978453"/>
              <a:gd name="connsiteY8" fmla="*/ 0 h 4257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8453" h="4257873">
                <a:moveTo>
                  <a:pt x="84469" y="0"/>
                </a:moveTo>
                <a:lnTo>
                  <a:pt x="2893984" y="0"/>
                </a:lnTo>
                <a:cubicBezTo>
                  <a:pt x="2940635" y="0"/>
                  <a:pt x="2978453" y="37818"/>
                  <a:pt x="2978453" y="84469"/>
                </a:cubicBezTo>
                <a:lnTo>
                  <a:pt x="2978453" y="4173404"/>
                </a:lnTo>
                <a:cubicBezTo>
                  <a:pt x="2978453" y="4220055"/>
                  <a:pt x="2940635" y="4257873"/>
                  <a:pt x="2893984" y="4257873"/>
                </a:cubicBezTo>
                <a:lnTo>
                  <a:pt x="84469" y="4257873"/>
                </a:lnTo>
                <a:cubicBezTo>
                  <a:pt x="37818" y="4257873"/>
                  <a:pt x="0" y="4220055"/>
                  <a:pt x="0" y="4173404"/>
                </a:cubicBezTo>
                <a:lnTo>
                  <a:pt x="0" y="84469"/>
                </a:lnTo>
                <a:cubicBezTo>
                  <a:pt x="0" y="37818"/>
                  <a:pt x="37818" y="0"/>
                  <a:pt x="84469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/>
              <a:t>iPad Screenshot</a:t>
            </a:r>
          </a:p>
        </p:txBody>
      </p:sp>
    </p:spTree>
    <p:extLst>
      <p:ext uri="{BB962C8B-B14F-4D97-AF65-F5344CB8AC3E}">
        <p14:creationId xmlns:p14="http://schemas.microsoft.com/office/powerpoint/2010/main" val="79713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Lap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063550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771900"/>
            <a:ext cx="306355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570ACB4B-FA72-41FC-A815-FDE48E6A36B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661120"/>
            <a:ext cx="3063550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3" name="Picture 2" descr="A picture containing text, monitor, electronics, indoor&#10;&#10;Description automatically generated">
            <a:extLst>
              <a:ext uri="{FF2B5EF4-FFF2-40B4-BE49-F238E27FC236}">
                <a16:creationId xmlns:a16="http://schemas.microsoft.com/office/drawing/2014/main" id="{058AC0F0-670E-CA76-D4C6-02DC1353F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04" y="1364539"/>
            <a:ext cx="7958128" cy="4400246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372A4A-877F-A93D-F828-B99884CB19E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438626" y="1501991"/>
            <a:ext cx="6499861" cy="3656244"/>
          </a:xfrm>
          <a:custGeom>
            <a:avLst/>
            <a:gdLst>
              <a:gd name="connsiteX0" fmla="*/ 76474 w 6499861"/>
              <a:gd name="connsiteY0" fmla="*/ 0 h 3656244"/>
              <a:gd name="connsiteX1" fmla="*/ 2829932 w 6499861"/>
              <a:gd name="connsiteY1" fmla="*/ 0 h 3656244"/>
              <a:gd name="connsiteX2" fmla="*/ 2895938 w 6499861"/>
              <a:gd name="connsiteY2" fmla="*/ 0 h 3656244"/>
              <a:gd name="connsiteX3" fmla="*/ 2899812 w 6499861"/>
              <a:gd name="connsiteY3" fmla="*/ 1615 h 3656244"/>
              <a:gd name="connsiteX4" fmla="*/ 2906387 w 6499861"/>
              <a:gd name="connsiteY4" fmla="*/ 17571 h 3656244"/>
              <a:gd name="connsiteX5" fmla="*/ 2906387 w 6499861"/>
              <a:gd name="connsiteY5" fmla="*/ 41898 h 3656244"/>
              <a:gd name="connsiteX6" fmla="*/ 2987767 w 6499861"/>
              <a:gd name="connsiteY6" fmla="*/ 123718 h 3656244"/>
              <a:gd name="connsiteX7" fmla="*/ 3199931 w 6499861"/>
              <a:gd name="connsiteY7" fmla="*/ 123718 h 3656244"/>
              <a:gd name="connsiteX8" fmla="*/ 3517843 w 6499861"/>
              <a:gd name="connsiteY8" fmla="*/ 123718 h 3656244"/>
              <a:gd name="connsiteX9" fmla="*/ 3599224 w 6499861"/>
              <a:gd name="connsiteY9" fmla="*/ 41898 h 3656244"/>
              <a:gd name="connsiteX10" fmla="*/ 3599224 w 6499861"/>
              <a:gd name="connsiteY10" fmla="*/ 17571 h 3656244"/>
              <a:gd name="connsiteX11" fmla="*/ 3605797 w 6499861"/>
              <a:gd name="connsiteY11" fmla="*/ 1615 h 3656244"/>
              <a:gd name="connsiteX12" fmla="*/ 3609673 w 6499861"/>
              <a:gd name="connsiteY12" fmla="*/ 0 h 3656244"/>
              <a:gd name="connsiteX13" fmla="*/ 3669930 w 6499861"/>
              <a:gd name="connsiteY13" fmla="*/ 0 h 3656244"/>
              <a:gd name="connsiteX14" fmla="*/ 6423387 w 6499861"/>
              <a:gd name="connsiteY14" fmla="*/ 0 h 3656244"/>
              <a:gd name="connsiteX15" fmla="*/ 6499861 w 6499861"/>
              <a:gd name="connsiteY15" fmla="*/ 76474 h 3656244"/>
              <a:gd name="connsiteX16" fmla="*/ 6499861 w 6499861"/>
              <a:gd name="connsiteY16" fmla="*/ 2253622 h 3656244"/>
              <a:gd name="connsiteX17" fmla="*/ 6499859 w 6499861"/>
              <a:gd name="connsiteY17" fmla="*/ 2253626 h 3656244"/>
              <a:gd name="connsiteX18" fmla="*/ 6499859 w 6499861"/>
              <a:gd name="connsiteY18" fmla="*/ 3656244 h 3656244"/>
              <a:gd name="connsiteX19" fmla="*/ 2 w 6499861"/>
              <a:gd name="connsiteY19" fmla="*/ 3656244 h 3656244"/>
              <a:gd name="connsiteX20" fmla="*/ 2 w 6499861"/>
              <a:gd name="connsiteY20" fmla="*/ 2253623 h 3656244"/>
              <a:gd name="connsiteX21" fmla="*/ 0 w 6499861"/>
              <a:gd name="connsiteY21" fmla="*/ 2253622 h 3656244"/>
              <a:gd name="connsiteX22" fmla="*/ 0 w 6499861"/>
              <a:gd name="connsiteY22" fmla="*/ 76474 h 3656244"/>
              <a:gd name="connsiteX23" fmla="*/ 76474 w 6499861"/>
              <a:gd name="connsiteY23" fmla="*/ 0 h 365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99861" h="3656244">
                <a:moveTo>
                  <a:pt x="76474" y="0"/>
                </a:moveTo>
                <a:lnTo>
                  <a:pt x="2829932" y="0"/>
                </a:lnTo>
                <a:lnTo>
                  <a:pt x="2895938" y="0"/>
                </a:lnTo>
                <a:lnTo>
                  <a:pt x="2899812" y="1615"/>
                </a:lnTo>
                <a:cubicBezTo>
                  <a:pt x="2903875" y="5698"/>
                  <a:pt x="2906387" y="11339"/>
                  <a:pt x="2906387" y="17571"/>
                </a:cubicBezTo>
                <a:lnTo>
                  <a:pt x="2906387" y="41898"/>
                </a:lnTo>
                <a:cubicBezTo>
                  <a:pt x="2906387" y="87086"/>
                  <a:pt x="2942821" y="123718"/>
                  <a:pt x="2987767" y="123718"/>
                </a:cubicBezTo>
                <a:lnTo>
                  <a:pt x="3199931" y="123718"/>
                </a:lnTo>
                <a:lnTo>
                  <a:pt x="3517843" y="123718"/>
                </a:lnTo>
                <a:cubicBezTo>
                  <a:pt x="3562788" y="123718"/>
                  <a:pt x="3599224" y="87086"/>
                  <a:pt x="3599224" y="41898"/>
                </a:cubicBezTo>
                <a:lnTo>
                  <a:pt x="3599224" y="17571"/>
                </a:lnTo>
                <a:cubicBezTo>
                  <a:pt x="3599224" y="11339"/>
                  <a:pt x="3601736" y="5698"/>
                  <a:pt x="3605797" y="1615"/>
                </a:cubicBezTo>
                <a:lnTo>
                  <a:pt x="3609673" y="0"/>
                </a:lnTo>
                <a:lnTo>
                  <a:pt x="3669930" y="0"/>
                </a:lnTo>
                <a:lnTo>
                  <a:pt x="6423387" y="0"/>
                </a:lnTo>
                <a:cubicBezTo>
                  <a:pt x="6465622" y="0"/>
                  <a:pt x="6499861" y="34239"/>
                  <a:pt x="6499861" y="76474"/>
                </a:cubicBezTo>
                <a:lnTo>
                  <a:pt x="6499861" y="2253622"/>
                </a:lnTo>
                <a:lnTo>
                  <a:pt x="6499859" y="2253626"/>
                </a:lnTo>
                <a:lnTo>
                  <a:pt x="6499859" y="3656244"/>
                </a:lnTo>
                <a:lnTo>
                  <a:pt x="2" y="3656244"/>
                </a:lnTo>
                <a:lnTo>
                  <a:pt x="2" y="2253623"/>
                </a:lnTo>
                <a:lnTo>
                  <a:pt x="0" y="2253622"/>
                </a:lnTo>
                <a:lnTo>
                  <a:pt x="0" y="76474"/>
                </a:lnTo>
                <a:cubicBezTo>
                  <a:pt x="0" y="34239"/>
                  <a:pt x="34239" y="0"/>
                  <a:pt x="7647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Font typeface="+mj-lt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/>
              <a:t>Laptop Screenshot</a:t>
            </a:r>
          </a:p>
        </p:txBody>
      </p:sp>
    </p:spTree>
    <p:extLst>
      <p:ext uri="{BB962C8B-B14F-4D97-AF65-F5344CB8AC3E}">
        <p14:creationId xmlns:p14="http://schemas.microsoft.com/office/powerpoint/2010/main" val="10784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, Lap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5">
            <a:extLst>
              <a:ext uri="{FF2B5EF4-FFF2-40B4-BE49-F238E27FC236}">
                <a16:creationId xmlns:a16="http://schemas.microsoft.com/office/drawing/2014/main" id="{FCA2DDB4-36A5-1632-9107-7502395FBA8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3775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66EF69C-3462-AE34-993C-7E0C50CAE24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23775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8129151C-834C-D929-E3CF-A1447C8722C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20971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CD948D1-B3D1-A2B4-558B-F7558600AE7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320971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3" name="Zástupný text 5">
            <a:extLst>
              <a:ext uri="{FF2B5EF4-FFF2-40B4-BE49-F238E27FC236}">
                <a16:creationId xmlns:a16="http://schemas.microsoft.com/office/drawing/2014/main" id="{39533D14-B0A0-0E33-76A3-59C24219D16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18166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9432034E-D5DE-71B5-53C4-99EF13045D5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418166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0" name="Zástupný text 5">
            <a:extLst>
              <a:ext uri="{FF2B5EF4-FFF2-40B4-BE49-F238E27FC236}">
                <a16:creationId xmlns:a16="http://schemas.microsoft.com/office/drawing/2014/main" id="{5037D449-3A4B-BD70-AA45-13CFB913658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515363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6F0888A7-316B-4205-50A7-F1D749F07C43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515363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5" name="Nadpis 1">
            <a:extLst>
              <a:ext uri="{FF2B5EF4-FFF2-40B4-BE49-F238E27FC236}">
                <a16:creationId xmlns:a16="http://schemas.microsoft.com/office/drawing/2014/main" id="{F2612BEA-399F-DA88-B54D-80358E362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3515657" cy="18869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8" name="Text Placeholder 30">
            <a:extLst>
              <a:ext uri="{FF2B5EF4-FFF2-40B4-BE49-F238E27FC236}">
                <a16:creationId xmlns:a16="http://schemas.microsoft.com/office/drawing/2014/main" id="{BE508F30-CE5D-287A-2250-F1F8F5182C9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23775" y="5452592"/>
            <a:ext cx="2393254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9" name="Text Placeholder 30">
            <a:extLst>
              <a:ext uri="{FF2B5EF4-FFF2-40B4-BE49-F238E27FC236}">
                <a16:creationId xmlns:a16="http://schemas.microsoft.com/office/drawing/2014/main" id="{32496BA6-3440-74B2-705A-EA237B61DC7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320971" y="5452592"/>
            <a:ext cx="2393254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0" name="Text Placeholder 30">
            <a:extLst>
              <a:ext uri="{FF2B5EF4-FFF2-40B4-BE49-F238E27FC236}">
                <a16:creationId xmlns:a16="http://schemas.microsoft.com/office/drawing/2014/main" id="{193CFE35-38E8-33CD-43B0-50A06065C10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418167" y="5452592"/>
            <a:ext cx="2393254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1" name="Text Placeholder 30">
            <a:extLst>
              <a:ext uri="{FF2B5EF4-FFF2-40B4-BE49-F238E27FC236}">
                <a16:creationId xmlns:a16="http://schemas.microsoft.com/office/drawing/2014/main" id="{02470EF4-8C5F-9B72-F49E-8369A0D6BAC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515363" y="5452592"/>
            <a:ext cx="2393254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2" name="Picture 1" descr="A picture containing text, monitor, electronics, indoor&#10;&#10;Description automatically generated">
            <a:extLst>
              <a:ext uri="{FF2B5EF4-FFF2-40B4-BE49-F238E27FC236}">
                <a16:creationId xmlns:a16="http://schemas.microsoft.com/office/drawing/2014/main" id="{77BD8620-5E66-EAB4-D317-329CAE082E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18" y="233843"/>
            <a:ext cx="7190506" cy="3975808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150FCE-9950-0F1F-7527-247D8924190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790110" y="360293"/>
            <a:ext cx="5872900" cy="3303570"/>
          </a:xfrm>
          <a:custGeom>
            <a:avLst/>
            <a:gdLst>
              <a:gd name="connsiteX0" fmla="*/ 76474 w 6499861"/>
              <a:gd name="connsiteY0" fmla="*/ 0 h 3656244"/>
              <a:gd name="connsiteX1" fmla="*/ 2829932 w 6499861"/>
              <a:gd name="connsiteY1" fmla="*/ 0 h 3656244"/>
              <a:gd name="connsiteX2" fmla="*/ 2895938 w 6499861"/>
              <a:gd name="connsiteY2" fmla="*/ 0 h 3656244"/>
              <a:gd name="connsiteX3" fmla="*/ 2899812 w 6499861"/>
              <a:gd name="connsiteY3" fmla="*/ 1615 h 3656244"/>
              <a:gd name="connsiteX4" fmla="*/ 2906387 w 6499861"/>
              <a:gd name="connsiteY4" fmla="*/ 17571 h 3656244"/>
              <a:gd name="connsiteX5" fmla="*/ 2906387 w 6499861"/>
              <a:gd name="connsiteY5" fmla="*/ 41898 h 3656244"/>
              <a:gd name="connsiteX6" fmla="*/ 2987767 w 6499861"/>
              <a:gd name="connsiteY6" fmla="*/ 123718 h 3656244"/>
              <a:gd name="connsiteX7" fmla="*/ 3199931 w 6499861"/>
              <a:gd name="connsiteY7" fmla="*/ 123718 h 3656244"/>
              <a:gd name="connsiteX8" fmla="*/ 3517843 w 6499861"/>
              <a:gd name="connsiteY8" fmla="*/ 123718 h 3656244"/>
              <a:gd name="connsiteX9" fmla="*/ 3599224 w 6499861"/>
              <a:gd name="connsiteY9" fmla="*/ 41898 h 3656244"/>
              <a:gd name="connsiteX10" fmla="*/ 3599224 w 6499861"/>
              <a:gd name="connsiteY10" fmla="*/ 17571 h 3656244"/>
              <a:gd name="connsiteX11" fmla="*/ 3605797 w 6499861"/>
              <a:gd name="connsiteY11" fmla="*/ 1615 h 3656244"/>
              <a:gd name="connsiteX12" fmla="*/ 3609673 w 6499861"/>
              <a:gd name="connsiteY12" fmla="*/ 0 h 3656244"/>
              <a:gd name="connsiteX13" fmla="*/ 3669930 w 6499861"/>
              <a:gd name="connsiteY13" fmla="*/ 0 h 3656244"/>
              <a:gd name="connsiteX14" fmla="*/ 6423387 w 6499861"/>
              <a:gd name="connsiteY14" fmla="*/ 0 h 3656244"/>
              <a:gd name="connsiteX15" fmla="*/ 6499861 w 6499861"/>
              <a:gd name="connsiteY15" fmla="*/ 76474 h 3656244"/>
              <a:gd name="connsiteX16" fmla="*/ 6499861 w 6499861"/>
              <a:gd name="connsiteY16" fmla="*/ 2253622 h 3656244"/>
              <a:gd name="connsiteX17" fmla="*/ 6499859 w 6499861"/>
              <a:gd name="connsiteY17" fmla="*/ 2253626 h 3656244"/>
              <a:gd name="connsiteX18" fmla="*/ 6499859 w 6499861"/>
              <a:gd name="connsiteY18" fmla="*/ 3656244 h 3656244"/>
              <a:gd name="connsiteX19" fmla="*/ 2 w 6499861"/>
              <a:gd name="connsiteY19" fmla="*/ 3656244 h 3656244"/>
              <a:gd name="connsiteX20" fmla="*/ 2 w 6499861"/>
              <a:gd name="connsiteY20" fmla="*/ 2253623 h 3656244"/>
              <a:gd name="connsiteX21" fmla="*/ 0 w 6499861"/>
              <a:gd name="connsiteY21" fmla="*/ 2253622 h 3656244"/>
              <a:gd name="connsiteX22" fmla="*/ 0 w 6499861"/>
              <a:gd name="connsiteY22" fmla="*/ 76474 h 3656244"/>
              <a:gd name="connsiteX23" fmla="*/ 76474 w 6499861"/>
              <a:gd name="connsiteY23" fmla="*/ 0 h 365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99861" h="3656244">
                <a:moveTo>
                  <a:pt x="76474" y="0"/>
                </a:moveTo>
                <a:lnTo>
                  <a:pt x="2829932" y="0"/>
                </a:lnTo>
                <a:lnTo>
                  <a:pt x="2895938" y="0"/>
                </a:lnTo>
                <a:lnTo>
                  <a:pt x="2899812" y="1615"/>
                </a:lnTo>
                <a:cubicBezTo>
                  <a:pt x="2903875" y="5698"/>
                  <a:pt x="2906387" y="11339"/>
                  <a:pt x="2906387" y="17571"/>
                </a:cubicBezTo>
                <a:lnTo>
                  <a:pt x="2906387" y="41898"/>
                </a:lnTo>
                <a:cubicBezTo>
                  <a:pt x="2906387" y="87086"/>
                  <a:pt x="2942821" y="123718"/>
                  <a:pt x="2987767" y="123718"/>
                </a:cubicBezTo>
                <a:lnTo>
                  <a:pt x="3199931" y="123718"/>
                </a:lnTo>
                <a:lnTo>
                  <a:pt x="3517843" y="123718"/>
                </a:lnTo>
                <a:cubicBezTo>
                  <a:pt x="3562788" y="123718"/>
                  <a:pt x="3599224" y="87086"/>
                  <a:pt x="3599224" y="41898"/>
                </a:cubicBezTo>
                <a:lnTo>
                  <a:pt x="3599224" y="17571"/>
                </a:lnTo>
                <a:cubicBezTo>
                  <a:pt x="3599224" y="11339"/>
                  <a:pt x="3601736" y="5698"/>
                  <a:pt x="3605797" y="1615"/>
                </a:cubicBezTo>
                <a:lnTo>
                  <a:pt x="3609673" y="0"/>
                </a:lnTo>
                <a:lnTo>
                  <a:pt x="3669930" y="0"/>
                </a:lnTo>
                <a:lnTo>
                  <a:pt x="6423387" y="0"/>
                </a:lnTo>
                <a:cubicBezTo>
                  <a:pt x="6465622" y="0"/>
                  <a:pt x="6499861" y="34239"/>
                  <a:pt x="6499861" y="76474"/>
                </a:cubicBezTo>
                <a:lnTo>
                  <a:pt x="6499861" y="2253622"/>
                </a:lnTo>
                <a:lnTo>
                  <a:pt x="6499859" y="2253626"/>
                </a:lnTo>
                <a:lnTo>
                  <a:pt x="6499859" y="3656244"/>
                </a:lnTo>
                <a:lnTo>
                  <a:pt x="2" y="3656244"/>
                </a:lnTo>
                <a:lnTo>
                  <a:pt x="2" y="2253623"/>
                </a:lnTo>
                <a:lnTo>
                  <a:pt x="0" y="2253622"/>
                </a:lnTo>
                <a:lnTo>
                  <a:pt x="0" y="76474"/>
                </a:lnTo>
                <a:cubicBezTo>
                  <a:pt x="0" y="34239"/>
                  <a:pt x="34239" y="0"/>
                  <a:pt x="7647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Font typeface="+mj-lt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/>
              <a:t>Laptop Screenshot</a:t>
            </a:r>
          </a:p>
        </p:txBody>
      </p:sp>
    </p:spTree>
    <p:extLst>
      <p:ext uri="{BB962C8B-B14F-4D97-AF65-F5344CB8AC3E}">
        <p14:creationId xmlns:p14="http://schemas.microsoft.com/office/powerpoint/2010/main" val="294024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pace for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A10CDEB6-1903-E275-3414-87B2AB39F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11628700" cy="7388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57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582443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6387" y="0"/>
            <a:ext cx="792561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E9C8E12F-90CD-A2C2-B22C-9982EB8E2F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775" y="3780015"/>
            <a:ext cx="3582444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4AADC549-AFEA-2E96-0EC9-BEE519F3D7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9235"/>
            <a:ext cx="358244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0987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26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332F835-2EBF-0F9E-0826-3324E7F210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ro Slide -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4">
            <a:extLst>
              <a:ext uri="{FF2B5EF4-FFF2-40B4-BE49-F238E27FC236}">
                <a16:creationId xmlns:a16="http://schemas.microsoft.com/office/drawing/2014/main" id="{F9500AE1-4061-3A80-05A3-4DF5AEE3A23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Picture (</a:t>
            </a:r>
            <a:r>
              <a:rPr lang="cs-CZ" err="1"/>
              <a:t>recommend</a:t>
            </a:r>
            <a:r>
              <a:rPr lang="cs-CZ"/>
              <a:t> to </a:t>
            </a:r>
            <a:r>
              <a:rPr lang="cs-CZ" err="1"/>
              <a:t>choose</a:t>
            </a:r>
            <a:r>
              <a:rPr lang="cs-CZ"/>
              <a:t> </a:t>
            </a:r>
            <a:r>
              <a:rPr lang="cs-CZ" err="1"/>
              <a:t>bright</a:t>
            </a:r>
            <a:r>
              <a:rPr lang="cs-CZ"/>
              <a:t> </a:t>
            </a:r>
            <a:r>
              <a:rPr lang="cs-CZ" err="1"/>
              <a:t>images</a:t>
            </a:r>
            <a:r>
              <a:rPr lang="cs-CZ"/>
              <a:t>)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332F835-2EBF-0F9E-0826-3324E7F210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0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0983" y="291287"/>
            <a:ext cx="376225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927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0984" y="3771900"/>
            <a:ext cx="3762258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752E2499-DDCC-0942-ADD3-11645ABC0E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40983" y="4661120"/>
            <a:ext cx="3762258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8632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5439087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E3C8F347-81C3-8570-70CB-A8EC609CEE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5439086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759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8" y="3771900"/>
            <a:ext cx="5752074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D1D3C592-49ED-046F-5713-29FBCB5213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8" y="4661120"/>
            <a:ext cx="5752074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728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7652899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5" y="3771900"/>
            <a:ext cx="7652899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E3C8F347-81C3-8570-70CB-A8EC609CEE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4" y="4661120"/>
            <a:ext cx="7652898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4C426573-76AE-9B04-AC0C-6BA29B5B5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09813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1/3 Image Picture</a:t>
            </a:r>
          </a:p>
        </p:txBody>
      </p:sp>
    </p:spTree>
    <p:extLst>
      <p:ext uri="{BB962C8B-B14F-4D97-AF65-F5344CB8AC3E}">
        <p14:creationId xmlns:p14="http://schemas.microsoft.com/office/powerpoint/2010/main" val="33237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7610" y="291287"/>
            <a:ext cx="7805631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1/3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97610" y="3771900"/>
            <a:ext cx="7805631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D1D3C592-49ED-046F-5713-29FBCB5213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097610" y="4661120"/>
            <a:ext cx="780563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695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240919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953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325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802" r:id="rId7"/>
    <p:sldLayoutId id="2147483803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70898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947" r:id="rId10"/>
    <p:sldLayoutId id="2147483948" r:id="rId11"/>
    <p:sldLayoutId id="2147483949" r:id="rId12"/>
    <p:sldLayoutId id="2147483950" r:id="rId13"/>
    <p:sldLayoutId id="2147483951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69657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49972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86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28785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www.2n.com/en_GB/products/the-my2n-management-platform/my2n-prici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47D94D9-C6B5-405A-96A5-4E6E900DFF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 My2N Management Platform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0B7DDBD4-F227-4680-9C9C-180ADAD836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Streamline the management of 2N products via cloud</a:t>
            </a:r>
          </a:p>
        </p:txBody>
      </p:sp>
    </p:spTree>
    <p:extLst>
      <p:ext uri="{BB962C8B-B14F-4D97-AF65-F5344CB8AC3E}">
        <p14:creationId xmlns:p14="http://schemas.microsoft.com/office/powerpoint/2010/main" val="402915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B9F4AAF-EFB6-418F-AE94-7BE4F57C5CC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anchor="t"/>
          <a:lstStyle/>
          <a:p>
            <a:r>
              <a:rPr lang="en-GB"/>
              <a:t>Management of RFID and PIN code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AE3DD22-9335-42EB-8F39-D058ED80AC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anchor="t"/>
          <a:lstStyle/>
          <a:p>
            <a:r>
              <a:rPr lang="en-GB" dirty="0"/>
              <a:t>Bulk assignment of access rights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0684EF2-6D00-41C5-BBE3-7E9FD93B0C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F4676D0-C2F8-446F-9143-8C421823B1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DEBC9C0-D6DC-4552-A7CA-171C1C8B48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2BC6E92-619B-468D-AA46-12B7EEC442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anchor="t"/>
          <a:lstStyle/>
          <a:p>
            <a:r>
              <a:rPr lang="en-US" dirty="0"/>
              <a:t>Apartment-driven access rights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BFE35194-689C-D1EC-EDCC-A05463ACD5D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lIns="91440" tIns="45720" rIns="91440" bIns="45720" anchor="t"/>
          <a:lstStyle/>
          <a:p>
            <a:br>
              <a:rPr lang="en-GB" sz="1400"/>
            </a:br>
            <a:r>
              <a:rPr lang="en-GB" sz="1400"/>
              <a:t>You can set up two of the most popular access technologies on the residential market. Support for others is in the pipeline.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4621EA18-2D53-4C80-3EDF-4BFBC8CF44F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 lIns="91440" tIns="45720" rIns="91440" bIns="45720" anchor="t"/>
          <a:lstStyle/>
          <a:p>
            <a:br>
              <a:rPr lang="en-GB" sz="1400"/>
            </a:br>
            <a:r>
              <a:rPr lang="en-GB" sz="1400"/>
              <a:t>Don’t waste time assigning access rights to individual doors. Create access groups (a group of doors) and assigning an entire group to a user.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5C9E387-09FD-C8F9-71B3-92D794F905D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 lIns="91440" tIns="45720" rIns="91440" bIns="45720" anchor="t"/>
          <a:lstStyle/>
          <a:p>
            <a:br>
              <a:rPr lang="en-GB" sz="1400"/>
            </a:br>
            <a:r>
              <a:rPr lang="en-GB" sz="1400"/>
              <a:t>Reduce the time spent managing access rights. Instead of setting them for individuals, set access rights for apartments.</a:t>
            </a:r>
          </a:p>
        </p:txBody>
      </p:sp>
      <p:pic>
        <p:nvPicPr>
          <p:cNvPr id="11" name="Access_vizu_1.jpg">
            <a:extLst>
              <a:ext uri="{FF2B5EF4-FFF2-40B4-BE49-F238E27FC236}">
                <a16:creationId xmlns:a16="http://schemas.microsoft.com/office/drawing/2014/main" id="{A643486A-43F0-DAEA-9811-C323C297BA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r="31501"/>
          <a:stretch/>
        </p:blipFill>
        <p:spPr>
          <a:xfrm>
            <a:off x="4322929" y="301109"/>
            <a:ext cx="3578225" cy="3894138"/>
          </a:xfrm>
          <a:prstGeom prst="round2SameRect">
            <a:avLst>
              <a:gd name="adj1" fmla="val 3018"/>
              <a:gd name="adj2" fmla="val 0"/>
            </a:avLst>
          </a:prstGeom>
          <a:ln w="12700">
            <a:miter lim="400000"/>
          </a:ln>
        </p:spPr>
      </p:pic>
      <p:pic>
        <p:nvPicPr>
          <p:cNvPr id="12" name="Access_vizu_1.jpg">
            <a:extLst>
              <a:ext uri="{FF2B5EF4-FFF2-40B4-BE49-F238E27FC236}">
                <a16:creationId xmlns:a16="http://schemas.microsoft.com/office/drawing/2014/main" id="{2D68DF6C-6C3C-BD11-BC8A-89B319C29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4" r="13756"/>
          <a:stretch/>
        </p:blipFill>
        <p:spPr>
          <a:xfrm>
            <a:off x="8390414" y="301109"/>
            <a:ext cx="3578225" cy="3894138"/>
          </a:xfrm>
          <a:prstGeom prst="round2SameRect">
            <a:avLst>
              <a:gd name="adj1" fmla="val 2841"/>
              <a:gd name="adj2" fmla="val 0"/>
            </a:avLst>
          </a:prstGeom>
          <a:ln w="12700">
            <a:miter lim="400000"/>
          </a:ln>
        </p:spPr>
      </p:pic>
      <p:pic>
        <p:nvPicPr>
          <p:cNvPr id="13" name="Access_vizu_1.jpg">
            <a:extLst>
              <a:ext uri="{FF2B5EF4-FFF2-40B4-BE49-F238E27FC236}">
                <a16:creationId xmlns:a16="http://schemas.microsoft.com/office/drawing/2014/main" id="{F17C84A1-E4A5-60E1-AA1D-7044590922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3" t="25463" r="15081" b="8295"/>
          <a:stretch/>
        </p:blipFill>
        <p:spPr>
          <a:xfrm>
            <a:off x="247423" y="301109"/>
            <a:ext cx="3578225" cy="3894138"/>
          </a:xfrm>
          <a:prstGeom prst="round2SameRect">
            <a:avLst>
              <a:gd name="adj1" fmla="val 2886"/>
              <a:gd name="adj2" fmla="val 0"/>
            </a:avLst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2298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C9BB9-F950-49CB-9461-737EADD4D9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Remote Management</a:t>
            </a:r>
          </a:p>
        </p:txBody>
      </p:sp>
      <p:pic>
        <p:nvPicPr>
          <p:cNvPr id="11" name="Zástupný symbol obrázku 10">
            <a:extLst>
              <a:ext uri="{FF2B5EF4-FFF2-40B4-BE49-F238E27FC236}">
                <a16:creationId xmlns:a16="http://schemas.microsoft.com/office/drawing/2014/main" id="{AF521333-E91A-3744-8D18-0E25197C4F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" r="3837"/>
          <a:stretch/>
        </p:blipFill>
        <p:spPr>
          <a:xfrm>
            <a:off x="4266387" y="0"/>
            <a:ext cx="7925613" cy="6858000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4F92394-A3B0-1E6A-DF09-A7DF9114821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 anchor="b"/>
          <a:lstStyle/>
          <a:p>
            <a:r>
              <a:rPr lang="en-US"/>
              <a:t>You can add and remove users, devices, update firmware, diagnose and troubleshoot from anywhere.</a:t>
            </a:r>
          </a:p>
        </p:txBody>
      </p:sp>
    </p:spTree>
    <p:extLst>
      <p:ext uri="{BB962C8B-B14F-4D97-AF65-F5344CB8AC3E}">
        <p14:creationId xmlns:p14="http://schemas.microsoft.com/office/powerpoint/2010/main" val="144055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B9F4AAF-EFB6-418F-AE94-7BE4F57C5CC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Offer a better SLA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AE3DD22-9335-42EB-8F39-D058ED80AC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Save on travel costs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0684EF2-6D00-41C5-BBE3-7E9FD93B0C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F4676D0-C2F8-446F-9143-8C421823B1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DEBC9C0-D6DC-4552-A7CA-171C1C8B48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2BC6E92-619B-468D-AA46-12B7EEC442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Happy customers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BFE35194-689C-D1EC-EDCC-A05463ACD5D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lIns="91440" tIns="45720" rIns="91440" bIns="45720" anchor="t"/>
          <a:lstStyle/>
          <a:p>
            <a:r>
              <a:rPr lang="en-US" sz="1400" dirty="0"/>
              <a:t>The required response time to incidents in SLA is sometimes restricting. My2N allows you to offer terms that are unbeatable.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4621EA18-2D53-4C80-3EDF-4BFBC8CF44F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1400"/>
              <a:t>You don‘t need to spend time on the way to customer and waste money on fuel.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5C9E387-09FD-C8F9-71B3-92D794F905D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 lIns="91440" tIns="45720" rIns="91440" bIns="45720" anchor="t"/>
          <a:lstStyle/>
          <a:p>
            <a:r>
              <a:rPr lang="en-US" sz="1400" dirty="0"/>
              <a:t>Don't make customers wait days for you to get back to them. Respond to their requests promptly online.</a:t>
            </a:r>
          </a:p>
        </p:txBody>
      </p:sp>
      <p:pic>
        <p:nvPicPr>
          <p:cNvPr id="11" name="Access_vizu_1.jpg">
            <a:extLst>
              <a:ext uri="{FF2B5EF4-FFF2-40B4-BE49-F238E27FC236}">
                <a16:creationId xmlns:a16="http://schemas.microsoft.com/office/drawing/2014/main" id="{A643486A-43F0-DAEA-9811-C323C297B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5" r="19375"/>
          <a:stretch/>
        </p:blipFill>
        <p:spPr>
          <a:xfrm>
            <a:off x="247650" y="301625"/>
            <a:ext cx="3578225" cy="3894138"/>
          </a:xfrm>
          <a:prstGeom prst="round2SameRect">
            <a:avLst>
              <a:gd name="adj1" fmla="val 3018"/>
              <a:gd name="adj2" fmla="val 0"/>
            </a:avLst>
          </a:prstGeom>
          <a:ln w="12700">
            <a:miter lim="400000"/>
          </a:ln>
        </p:spPr>
      </p:pic>
      <p:pic>
        <p:nvPicPr>
          <p:cNvPr id="12" name="Access_vizu_1.jpg">
            <a:extLst>
              <a:ext uri="{FF2B5EF4-FFF2-40B4-BE49-F238E27FC236}">
                <a16:creationId xmlns:a16="http://schemas.microsoft.com/office/drawing/2014/main" id="{2D68DF6C-6C3C-BD11-BC8A-89B319C29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19" r="35186" b="-19"/>
          <a:stretch/>
        </p:blipFill>
        <p:spPr>
          <a:xfrm>
            <a:off x="4314825" y="301625"/>
            <a:ext cx="3578225" cy="3894138"/>
          </a:xfrm>
          <a:prstGeom prst="round2SameRect">
            <a:avLst>
              <a:gd name="adj1" fmla="val 2841"/>
              <a:gd name="adj2" fmla="val 0"/>
            </a:avLst>
          </a:prstGeom>
          <a:ln w="12700">
            <a:miter lim="400000"/>
          </a:ln>
        </p:spPr>
      </p:pic>
      <p:pic>
        <p:nvPicPr>
          <p:cNvPr id="13" name="Access_vizu_1.jpg">
            <a:extLst>
              <a:ext uri="{FF2B5EF4-FFF2-40B4-BE49-F238E27FC236}">
                <a16:creationId xmlns:a16="http://schemas.microsoft.com/office/drawing/2014/main" id="{F17C84A1-E4A5-60E1-AA1D-7044590922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9" r="19429"/>
          <a:stretch/>
        </p:blipFill>
        <p:spPr>
          <a:xfrm>
            <a:off x="8391501" y="301625"/>
            <a:ext cx="3578225" cy="3894138"/>
          </a:xfrm>
          <a:prstGeom prst="round2SameRect">
            <a:avLst>
              <a:gd name="adj1" fmla="val 2886"/>
              <a:gd name="adj2" fmla="val 0"/>
            </a:avLst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65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FEEF52-4AE0-4E87-9FB0-BABCF381A6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International standards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310DD5-67B8-4E24-8D5B-D78C4FA0E88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Encryption</a:t>
            </a:r>
          </a:p>
        </p:txBody>
      </p:sp>
      <p:pic>
        <p:nvPicPr>
          <p:cNvPr id="13" name="Zástupný symbol obrázku 12" descr="Server obrys">
            <a:extLst>
              <a:ext uri="{FF2B5EF4-FFF2-40B4-BE49-F238E27FC236}">
                <a16:creationId xmlns:a16="http://schemas.microsoft.com/office/drawing/2014/main" id="{20C73E61-D657-3E88-2576-4F9DF1015076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55" b="2055"/>
          <a:stretch>
            <a:fillRect/>
          </a:stretch>
        </p:blipFill>
        <p:spPr/>
      </p:pic>
      <p:pic>
        <p:nvPicPr>
          <p:cNvPr id="15" name="Zástupný symbol obrázku 14" descr="Diplom stočený do role obrys">
            <a:extLst>
              <a:ext uri="{FF2B5EF4-FFF2-40B4-BE49-F238E27FC236}">
                <a16:creationId xmlns:a16="http://schemas.microsoft.com/office/drawing/2014/main" id="{46DF755E-C6DA-2900-8987-B406155C293E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055" b="2055"/>
          <a:stretch>
            <a:fillRect/>
          </a:stretch>
        </p:blipFill>
        <p:spPr/>
      </p:pic>
      <p:pic>
        <p:nvPicPr>
          <p:cNvPr id="21" name="Zástupný symbol obrázku 20" descr="Sejf obrys">
            <a:extLst>
              <a:ext uri="{FF2B5EF4-FFF2-40B4-BE49-F238E27FC236}">
                <a16:creationId xmlns:a16="http://schemas.microsoft.com/office/drawing/2014/main" id="{388A10BF-44B4-748D-D3CF-374F325514CA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055" b="2055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7C47328-4CE7-4727-AFBF-CDB3707D213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Hosting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51CA19-B9DE-433A-87D7-386E3D7F70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Security Overview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FB25F0B-55B1-726D-8B0B-76C4C77D3BE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/>
              <a:t>Our cloud solution offers security advantages like 24/7 intrusion &amp; performance monitoring or instant deployment of the latest security updates.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9E6E05-61F5-CDD9-D07B-7F2CAF4074C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The My2N cloud platform is designed in accordance with ISO/IEC 27001 and GDPR standards. We design, manufacture, and test all our products exclusively in the EU.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ACB6AE-5183-42FD-5829-F32640A753A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 lIns="91440" tIns="45720" rIns="91440" bIns="45720" anchor="t"/>
          <a:lstStyle/>
          <a:p>
            <a:r>
              <a:rPr lang="en-GB" dirty="0"/>
              <a:t>Our own protocol maintains permanent and secure connections between My2N cloud and 2N products: bringing immediate synchronization and secure calls</a:t>
            </a:r>
            <a:r>
              <a:rPr lang="cs-CZ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0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Pricing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4F2BD6-D711-F6A0-9633-3B762464F4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8" y="1309607"/>
            <a:ext cx="5752074" cy="5121795"/>
          </a:xfrm>
        </p:spPr>
        <p:txBody>
          <a:bodyPr lIns="91440" tIns="45720" rIns="91440" bIns="45720" anchor="t"/>
          <a:lstStyle/>
          <a:p>
            <a:r>
              <a:rPr lang="en-US" dirty="0"/>
              <a:t>Core services (free)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Site management</a:t>
            </a:r>
            <a:endParaRPr lang="en-US" sz="1400" dirty="0">
              <a:cs typeface="Segoe U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User management</a:t>
            </a:r>
            <a:endParaRPr lang="en-US" sz="1400" dirty="0">
              <a:cs typeface="Segoe U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Product management</a:t>
            </a:r>
            <a:endParaRPr lang="en-US" sz="1400" dirty="0">
              <a:cs typeface="Segoe U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Firmware updates</a:t>
            </a:r>
            <a:endParaRPr lang="en-US" sz="1400" dirty="0">
              <a:cs typeface="Segoe U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Cloud calls between 2N products</a:t>
            </a:r>
            <a:endParaRPr lang="en-US" sz="1400" dirty="0">
              <a:cs typeface="Segoe U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Remote diagnostics and troubleshooting</a:t>
            </a:r>
            <a:endParaRPr lang="en-US" sz="1400" dirty="0">
              <a:cs typeface="Segoe U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Access data management</a:t>
            </a:r>
            <a:endParaRPr lang="en-US" sz="1400" dirty="0">
              <a:cs typeface="Segoe U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Provisioning (support for different firmware versions and networks)</a:t>
            </a:r>
            <a:endParaRPr lang="en-US" sz="1400" dirty="0">
              <a:cs typeface="Segoe UI"/>
            </a:endParaRPr>
          </a:p>
          <a:p>
            <a:endParaRPr lang="en-US"/>
          </a:p>
          <a:p>
            <a:r>
              <a:rPr lang="en-US" dirty="0"/>
              <a:t>Premium services (paid)</a:t>
            </a:r>
            <a:endParaRPr lang="en-US" dirty="0">
              <a:cs typeface="Segoe UI"/>
            </a:endParaRPr>
          </a:p>
          <a:p>
            <a:pPr marL="628650" lvl="1" indent="-171450"/>
            <a:r>
              <a:rPr lang="en-US" sz="1400" dirty="0"/>
              <a:t>Cloud calling from an intercom to a mobile phone/tablet</a:t>
            </a:r>
            <a:endParaRPr lang="en-US" sz="1400" dirty="0">
              <a:cs typeface="Segoe U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/>
              <a:t>Cloud calling from an intercom to another manufacturer's answering unit </a:t>
            </a:r>
            <a:r>
              <a:rPr lang="en-US" sz="1200" dirty="0"/>
              <a:t>(also applies to the 2N® IP Handset and the 2N® IP Phone D7A)</a:t>
            </a:r>
            <a:endParaRPr lang="en-US" sz="1400" dirty="0"/>
          </a:p>
        </p:txBody>
      </p:sp>
      <p:pic>
        <p:nvPicPr>
          <p:cNvPr id="8" name="Zástupný symbol obrázku 12">
            <a:extLst>
              <a:ext uri="{FF2B5EF4-FFF2-40B4-BE49-F238E27FC236}">
                <a16:creationId xmlns:a16="http://schemas.microsoft.com/office/drawing/2014/main" id="{6A0DF895-53A4-476F-B5B4-52FEC99C6D5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0" r="26516"/>
          <a:stretch/>
        </p:blipFill>
        <p:spPr>
          <a:xfrm>
            <a:off x="0" y="0"/>
            <a:ext cx="5919537" cy="6858000"/>
          </a:xfrm>
        </p:spPr>
      </p:pic>
    </p:spTree>
    <p:extLst>
      <p:ext uri="{BB962C8B-B14F-4D97-AF65-F5344CB8AC3E}">
        <p14:creationId xmlns:p14="http://schemas.microsoft.com/office/powerpoint/2010/main" val="362527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367032"/>
          </a:xfrm>
        </p:spPr>
        <p:txBody>
          <a:bodyPr/>
          <a:lstStyle/>
          <a:p>
            <a:r>
              <a:rPr lang="en-US"/>
              <a:t>Pricing </a:t>
            </a:r>
            <a:br>
              <a:rPr lang="en-US"/>
            </a:br>
            <a:r>
              <a:rPr lang="en-US"/>
              <a:t>(premium services)</a:t>
            </a:r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0" r="26516"/>
          <a:stretch/>
        </p:blipFill>
        <p:spPr>
          <a:xfrm>
            <a:off x="0" y="0"/>
            <a:ext cx="5919537" cy="6858000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4F2BD6-D711-F6A0-9633-3B762464F4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8" y="1875295"/>
            <a:ext cx="5752074" cy="4556107"/>
          </a:xfrm>
        </p:spPr>
        <p:txBody>
          <a:bodyPr lIns="91440" tIns="45720" rIns="91440" bIns="45720" anchor="t"/>
          <a:lstStyle/>
          <a:p>
            <a:r>
              <a:rPr lang="en-US" sz="1800" dirty="0"/>
              <a:t>Annual subscription per apartment:</a:t>
            </a:r>
          </a:p>
          <a:p>
            <a:r>
              <a:rPr lang="en-US" sz="1800" b="1" dirty="0"/>
              <a:t>36 EUR/40 USD (MSRP</a:t>
            </a:r>
            <a:r>
              <a:rPr lang="en-US" b="1" dirty="0"/>
              <a:t>/WMP)</a:t>
            </a:r>
            <a:endParaRPr lang="en-US" sz="1800" b="1" dirty="0">
              <a:cs typeface="Segoe UI"/>
            </a:endParaRPr>
          </a:p>
          <a:p>
            <a:endParaRPr lang="en-US" sz="1800" dirty="0"/>
          </a:p>
          <a:p>
            <a:r>
              <a:rPr lang="en-US" sz="1800" dirty="0"/>
              <a:t>or</a:t>
            </a:r>
          </a:p>
          <a:p>
            <a:endParaRPr lang="en-US" sz="1800" dirty="0"/>
          </a:p>
          <a:p>
            <a:r>
              <a:rPr lang="en-US" sz="1800" dirty="0"/>
              <a:t>Annual subscription per device:</a:t>
            </a:r>
          </a:p>
          <a:p>
            <a:r>
              <a:rPr lang="en-US" sz="1800" b="1" dirty="0"/>
              <a:t>24 EUR/27 USD (MSRP</a:t>
            </a:r>
            <a:r>
              <a:rPr lang="en-US" b="1" dirty="0"/>
              <a:t>/WMP)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br>
              <a:rPr lang="en-US" sz="1050" dirty="0"/>
            </a:br>
            <a:br>
              <a:rPr lang="en-US" sz="1050" dirty="0"/>
            </a:br>
            <a:br>
              <a:rPr lang="en-US" sz="1050" dirty="0"/>
            </a:br>
            <a:br>
              <a:rPr lang="en-US" sz="1050" dirty="0"/>
            </a:br>
            <a:br>
              <a:rPr lang="en-US" sz="1050" dirty="0"/>
            </a:br>
            <a:r>
              <a:rPr lang="en-US" sz="1050" dirty="0"/>
              <a:t>More information</a:t>
            </a:r>
            <a:r>
              <a:rPr lang="cs-CZ" sz="1050" dirty="0"/>
              <a:t>: </a:t>
            </a:r>
            <a:r>
              <a:rPr lang="cs-CZ" sz="1050" dirty="0">
                <a:solidFill>
                  <a:schemeClr val="tx2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www.2n.com/products/the-my2n-management-platform/my2n-pricing</a:t>
            </a:r>
            <a:endParaRPr lang="en-US" sz="105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25CB-A423-4FF4-91E9-82444AC74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Get Started with My2N Today</a:t>
            </a:r>
          </a:p>
        </p:txBody>
      </p:sp>
      <p:pic>
        <p:nvPicPr>
          <p:cNvPr id="21" name="Access_vizu_1.jpg">
            <a:extLst>
              <a:ext uri="{FF2B5EF4-FFF2-40B4-BE49-F238E27FC236}">
                <a16:creationId xmlns:a16="http://schemas.microsoft.com/office/drawing/2014/main" id="{6A8E19EA-27B0-D6E5-F12D-8A47D9E765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588" t="-17956" r="-55121" b="-17956"/>
          <a:stretch/>
        </p:blipFill>
        <p:spPr>
          <a:xfrm>
            <a:off x="4317181" y="1748412"/>
            <a:ext cx="3577389" cy="2446835"/>
          </a:xfr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8" name="Access_vizu_1.jpg">
            <a:extLst>
              <a:ext uri="{FF2B5EF4-FFF2-40B4-BE49-F238E27FC236}">
                <a16:creationId xmlns:a16="http://schemas.microsoft.com/office/drawing/2014/main" id="{3DD7EEBF-1EE9-EE82-0242-9B638F5AF5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574" t="-16978" r="-42274" b="-16978"/>
          <a:stretch/>
        </p:blipFill>
        <p:spPr>
          <a:xfrm>
            <a:off x="247842" y="1748413"/>
            <a:ext cx="3577389" cy="2446834"/>
          </a:xfr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217459-1BD2-EA06-2CC8-3F0C9E2290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382642"/>
            <a:ext cx="3007255" cy="1798803"/>
          </a:xfrm>
        </p:spPr>
        <p:txBody>
          <a:bodyPr anchor="ctr"/>
          <a:lstStyle/>
          <a:p>
            <a:pPr algn="ctr"/>
            <a:r>
              <a:rPr lang="en-GB" sz="2800"/>
              <a:t>Upload users and add 2N products</a:t>
            </a:r>
            <a:endParaRPr lang="en-GB" sz="200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19A9C7-903C-4906-EBCE-03E621C394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381149"/>
            <a:ext cx="3007255" cy="1800297"/>
          </a:xfrm>
        </p:spPr>
        <p:txBody>
          <a:bodyPr anchor="ctr"/>
          <a:lstStyle/>
          <a:p>
            <a:pPr algn="ctr"/>
            <a:r>
              <a:rPr lang="en-US" sz="2800"/>
              <a:t>Get started with simple management</a:t>
            </a:r>
            <a:endParaRPr lang="en-US" sz="200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512F25A-57B2-CEDB-6CDD-A4AACC1DCFD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382642"/>
            <a:ext cx="3007255" cy="1798803"/>
          </a:xfrm>
        </p:spPr>
        <p:txBody>
          <a:bodyPr anchor="ctr"/>
          <a:lstStyle/>
          <a:p>
            <a:pPr algn="ctr"/>
            <a:r>
              <a:rPr lang="en-US" sz="2800"/>
              <a:t>Create a My2N account at my2n.com</a:t>
            </a:r>
            <a:endParaRPr lang="en-US" sz="2000"/>
          </a:p>
        </p:txBody>
      </p:sp>
      <p:pic>
        <p:nvPicPr>
          <p:cNvPr id="10" name="Access_vizu_1.jpg">
            <a:extLst>
              <a:ext uri="{FF2B5EF4-FFF2-40B4-BE49-F238E27FC236}">
                <a16:creationId xmlns:a16="http://schemas.microsoft.com/office/drawing/2014/main" id="{49306AAB-2C10-4027-BB86-EF9E791993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25" t="-29608" r="-62870" b="-24420"/>
          <a:stretch/>
        </p:blipFill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119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190B7A-C479-488D-80A2-484D0D58AA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/>
              <a:t>Make administration of 2N products efficient!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9457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What is My2N?</a:t>
            </a:r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32"/>
          <a:stretch/>
        </p:blipFill>
        <p:spPr>
          <a:xfrm>
            <a:off x="0" y="0"/>
            <a:ext cx="5919537" cy="6858000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931CCC2-8691-4797-3751-FA3D1CF2E7C1}"/>
              </a:ext>
            </a:extLst>
          </p:cNvPr>
          <p:cNvSpPr txBox="1">
            <a:spLocks/>
          </p:cNvSpPr>
          <p:nvPr/>
        </p:nvSpPr>
        <p:spPr>
          <a:xfrm>
            <a:off x="6151168" y="4796432"/>
            <a:ext cx="5439087" cy="1770281"/>
          </a:xfrm>
          <a:prstGeom prst="rect">
            <a:avLst/>
          </a:prstGeom>
        </p:spPr>
        <p:txBody>
          <a:bodyPr lIns="91440" tIns="45720" rIns="91440" bIns="4572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My2N is a cloud management platform that makes the</a:t>
            </a:r>
            <a:r>
              <a:rPr lang="en-US" dirty="0"/>
              <a:t> management of door communication </a:t>
            </a:r>
            <a:r>
              <a:rPr lang="en-US" b="0" dirty="0"/>
              <a:t>and </a:t>
            </a:r>
            <a:r>
              <a:rPr lang="en-US" dirty="0"/>
              <a:t>access control more efficient</a:t>
            </a:r>
            <a:r>
              <a:rPr lang="en-US" b="0" dirty="0"/>
              <a:t>. It’s easy to use and accessible remotely.</a:t>
            </a:r>
          </a:p>
        </p:txBody>
      </p:sp>
    </p:spTree>
    <p:extLst>
      <p:ext uri="{BB962C8B-B14F-4D97-AF65-F5344CB8AC3E}">
        <p14:creationId xmlns:p14="http://schemas.microsoft.com/office/powerpoint/2010/main" val="283658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How does My2N work?</a:t>
            </a:r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3" r="16399"/>
          <a:stretch/>
        </p:blipFill>
        <p:spPr>
          <a:xfrm>
            <a:off x="0" y="0"/>
            <a:ext cx="5919537" cy="6858000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931CCC2-8691-4797-3751-FA3D1CF2E7C1}"/>
              </a:ext>
            </a:extLst>
          </p:cNvPr>
          <p:cNvSpPr txBox="1">
            <a:spLocks/>
          </p:cNvSpPr>
          <p:nvPr/>
        </p:nvSpPr>
        <p:spPr>
          <a:xfrm>
            <a:off x="6151168" y="4796432"/>
            <a:ext cx="5439087" cy="1770281"/>
          </a:xfrm>
          <a:prstGeom prst="rect">
            <a:avLst/>
          </a:prstGeom>
        </p:spPr>
        <p:txBody>
          <a:bodyPr lIns="91440" tIns="45720" rIns="91440" bIns="4572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Devices</a:t>
            </a:r>
            <a:r>
              <a:rPr lang="en-GB" b="0"/>
              <a:t> (intercoms, answering units and access readers) must be connected to the internet. The admin </a:t>
            </a:r>
            <a:r>
              <a:rPr lang="en-GB"/>
              <a:t>uploads users and devices </a:t>
            </a:r>
            <a:r>
              <a:rPr lang="en-GB" b="0"/>
              <a:t>to the site via the cloud platform and can </a:t>
            </a:r>
            <a:r>
              <a:rPr lang="en-GB"/>
              <a:t>configure calling </a:t>
            </a:r>
            <a:r>
              <a:rPr lang="en-GB" b="0"/>
              <a:t>and </a:t>
            </a:r>
            <a:r>
              <a:rPr lang="en-GB"/>
              <a:t>access rights </a:t>
            </a:r>
            <a:r>
              <a:rPr lang="en-GB" b="0"/>
              <a:t>for the building.</a:t>
            </a:r>
          </a:p>
        </p:txBody>
      </p:sp>
    </p:spTree>
    <p:extLst>
      <p:ext uri="{BB962C8B-B14F-4D97-AF65-F5344CB8AC3E}">
        <p14:creationId xmlns:p14="http://schemas.microsoft.com/office/powerpoint/2010/main" val="302214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25CB-A423-4FF4-91E9-82444AC74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Make management of your </a:t>
            </a:r>
            <a:br>
              <a:rPr lang="en-US" noProof="0" dirty="0"/>
            </a:br>
            <a:r>
              <a:rPr lang="en-US" noProof="0" dirty="0"/>
              <a:t>2N devices</a:t>
            </a:r>
          </a:p>
        </p:txBody>
      </p:sp>
      <p:pic>
        <p:nvPicPr>
          <p:cNvPr id="21" name="Access_vizu_1.jpg">
            <a:extLst>
              <a:ext uri="{FF2B5EF4-FFF2-40B4-BE49-F238E27FC236}">
                <a16:creationId xmlns:a16="http://schemas.microsoft.com/office/drawing/2014/main" id="{6A8E19EA-27B0-D6E5-F12D-8A47D9E765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" r="5164"/>
          <a:stretch/>
        </p:blipFill>
        <p:spPr>
          <a:xfrm>
            <a:off x="4315327" y="1748413"/>
            <a:ext cx="3577389" cy="2446835"/>
          </a:xfrm>
        </p:spPr>
      </p:pic>
      <p:pic>
        <p:nvPicPr>
          <p:cNvPr id="24" name="Access_vizu_1.jpg">
            <a:extLst>
              <a:ext uri="{FF2B5EF4-FFF2-40B4-BE49-F238E27FC236}">
                <a16:creationId xmlns:a16="http://schemas.microsoft.com/office/drawing/2014/main" id="{8DF918E5-83B6-0247-32F6-8C09008436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 t="8338" r="16299" b="6472"/>
          <a:stretch/>
        </p:blipFill>
        <p:spPr>
          <a:xfrm>
            <a:off x="8390835" y="1748413"/>
            <a:ext cx="3577388" cy="2446834"/>
          </a:xfrm>
        </p:spPr>
      </p:pic>
      <p:pic>
        <p:nvPicPr>
          <p:cNvPr id="18" name="Access_vizu_1.jpg">
            <a:extLst>
              <a:ext uri="{FF2B5EF4-FFF2-40B4-BE49-F238E27FC236}">
                <a16:creationId xmlns:a16="http://schemas.microsoft.com/office/drawing/2014/main" id="{3DD7EEBF-1EE9-EE82-0242-9B638F5AF5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r="43715"/>
          <a:stretch/>
        </p:blipFill>
        <p:spPr>
          <a:xfrm>
            <a:off x="247842" y="1748413"/>
            <a:ext cx="3577389" cy="2446834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217459-1BD2-EA06-2CC8-3F0C9E2290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382642"/>
            <a:ext cx="3007255" cy="1798803"/>
          </a:xfrm>
        </p:spPr>
        <p:txBody>
          <a:bodyPr/>
          <a:lstStyle/>
          <a:p>
            <a:r>
              <a:rPr lang="en-US" b="1" noProof="0" dirty="0"/>
              <a:t>Cost effective</a:t>
            </a:r>
          </a:p>
          <a:p>
            <a:r>
              <a:rPr lang="en-US" sz="1600" noProof="0" dirty="0"/>
              <a:t>Save on travelling costs. Connect to the product remotely and handle 4 out of 5 of your customers' requests from your home or office.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19A9C7-903C-4906-EBCE-03E621C394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381149"/>
            <a:ext cx="3007255" cy="1800297"/>
          </a:xfrm>
        </p:spPr>
        <p:txBody>
          <a:bodyPr/>
          <a:lstStyle/>
          <a:p>
            <a:r>
              <a:rPr lang="en-GB" b="1" noProof="0" dirty="0"/>
              <a:t>Quick</a:t>
            </a:r>
            <a:endParaRPr lang="en-GB" b="1" dirty="0"/>
          </a:p>
          <a:p>
            <a:r>
              <a:rPr lang="en-GB" sz="1600" noProof="0" dirty="0"/>
              <a:t>Cloud setup for simple residential installations is up to 90% faster compared to traditional product-based configuration.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512F25A-57B2-CEDB-6CDD-A4AACC1DCFD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382642"/>
            <a:ext cx="3007255" cy="1798803"/>
          </a:xfrm>
        </p:spPr>
        <p:txBody>
          <a:bodyPr/>
          <a:lstStyle/>
          <a:p>
            <a:r>
              <a:rPr lang="en-US" b="1" noProof="0" dirty="0"/>
              <a:t>Efficient</a:t>
            </a:r>
          </a:p>
          <a:p>
            <a:r>
              <a:rPr lang="en-US" sz="1600" noProof="0" dirty="0"/>
              <a:t>My2N automatically manages the setup for you, which means you don't need to know the SIP account or authentication proxy to set up the installation. </a:t>
            </a:r>
          </a:p>
        </p:txBody>
      </p:sp>
    </p:spTree>
    <p:extLst>
      <p:ext uri="{BB962C8B-B14F-4D97-AF65-F5344CB8AC3E}">
        <p14:creationId xmlns:p14="http://schemas.microsoft.com/office/powerpoint/2010/main" val="116783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25CB-A423-4FF4-91E9-82444AC74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What can My2N Management Platform</a:t>
            </a:r>
            <a:r>
              <a:rPr lang="en-US" dirty="0"/>
              <a:t> do?</a:t>
            </a:r>
            <a:endParaRPr lang="en-US" noProof="0" dirty="0"/>
          </a:p>
        </p:txBody>
      </p:sp>
      <p:pic>
        <p:nvPicPr>
          <p:cNvPr id="21" name="Access_vizu_1.jpg">
            <a:extLst>
              <a:ext uri="{FF2B5EF4-FFF2-40B4-BE49-F238E27FC236}">
                <a16:creationId xmlns:a16="http://schemas.microsoft.com/office/drawing/2014/main" id="{6A8E19EA-27B0-D6E5-F12D-8A47D9E765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r="1199"/>
          <a:stretch/>
        </p:blipFill>
        <p:spPr>
          <a:xfrm>
            <a:off x="4315327" y="1748413"/>
            <a:ext cx="3577389" cy="2446835"/>
          </a:xfrm>
        </p:spPr>
      </p:pic>
      <p:pic>
        <p:nvPicPr>
          <p:cNvPr id="24" name="Access_vizu_1.jpg">
            <a:extLst>
              <a:ext uri="{FF2B5EF4-FFF2-40B4-BE49-F238E27FC236}">
                <a16:creationId xmlns:a16="http://schemas.microsoft.com/office/drawing/2014/main" id="{8DF918E5-83B6-0247-32F6-8C09008436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7" b="7177"/>
          <a:stretch/>
        </p:blipFill>
        <p:spPr>
          <a:xfrm>
            <a:off x="8390835" y="1748413"/>
            <a:ext cx="3577388" cy="2446834"/>
          </a:xfrm>
          <a:noFill/>
          <a:ln>
            <a:noFill/>
          </a:ln>
        </p:spPr>
      </p:pic>
      <p:pic>
        <p:nvPicPr>
          <p:cNvPr id="18" name="Access_vizu_1.jpg">
            <a:extLst>
              <a:ext uri="{FF2B5EF4-FFF2-40B4-BE49-F238E27FC236}">
                <a16:creationId xmlns:a16="http://schemas.microsoft.com/office/drawing/2014/main" id="{3DD7EEBF-1EE9-EE82-0242-9B638F5AF5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r="8900"/>
          <a:stretch/>
        </p:blipFill>
        <p:spPr>
          <a:xfrm>
            <a:off x="247842" y="1748413"/>
            <a:ext cx="3577389" cy="2446834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217459-1BD2-EA06-2CC8-3F0C9E2290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382642"/>
            <a:ext cx="3007255" cy="1798803"/>
          </a:xfrm>
        </p:spPr>
        <p:txBody>
          <a:bodyPr lIns="91440" tIns="45720" rIns="91440" bIns="45720" anchor="t"/>
          <a:lstStyle/>
          <a:p>
            <a:r>
              <a:rPr lang="en-US" sz="2800" b="1" noProof="0" dirty="0"/>
              <a:t>Access </a:t>
            </a:r>
            <a:r>
              <a:rPr lang="en-US" sz="2800" b="1" dirty="0"/>
              <a:t>C</a:t>
            </a:r>
            <a:r>
              <a:rPr lang="en-US" sz="2800" b="1" noProof="0" dirty="0"/>
              <a:t>ontrol</a:t>
            </a:r>
          </a:p>
          <a:p>
            <a:br>
              <a:rPr lang="en-US" sz="2000" noProof="0" dirty="0"/>
            </a:br>
            <a:r>
              <a:rPr lang="en-US" sz="2000" noProof="0" dirty="0"/>
              <a:t>Straightforward management of </a:t>
            </a:r>
            <a:br>
              <a:rPr lang="cs-CZ" sz="2000" noProof="0" dirty="0"/>
            </a:br>
            <a:r>
              <a:rPr lang="en-US" sz="2000" noProof="0" dirty="0"/>
              <a:t>access rights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19A9C7-903C-4906-EBCE-03E621C394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381149"/>
            <a:ext cx="3007255" cy="1800297"/>
          </a:xfrm>
        </p:spPr>
        <p:txBody>
          <a:bodyPr lIns="91440" tIns="45720" rIns="91440" bIns="45720" anchor="t"/>
          <a:lstStyle/>
          <a:p>
            <a:r>
              <a:rPr lang="en-US" sz="2800" b="1" noProof="0" dirty="0"/>
              <a:t>Remote Management</a:t>
            </a:r>
            <a:endParaRPr lang="en-US" sz="2800" b="1" dirty="0"/>
          </a:p>
          <a:p>
            <a:r>
              <a:rPr lang="en-US" sz="2000" noProof="0" dirty="0"/>
              <a:t>Manage </a:t>
            </a:r>
            <a:r>
              <a:rPr lang="en-US" sz="2000" dirty="0"/>
              <a:t>the site</a:t>
            </a:r>
            <a:r>
              <a:rPr lang="en-US" sz="2000" noProof="0" dirty="0"/>
              <a:t> and</a:t>
            </a:r>
            <a:r>
              <a:rPr lang="en-US" sz="2000" dirty="0"/>
              <a:t> the devices from</a:t>
            </a:r>
            <a:r>
              <a:rPr lang="en-US" sz="2000" noProof="0" dirty="0"/>
              <a:t> anywhere</a:t>
            </a:r>
            <a:endParaRPr lang="en-US" sz="2000" noProof="0" dirty="0">
              <a:cs typeface="Segoe UI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512F25A-57B2-CEDB-6CDD-A4AACC1DCFD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382642"/>
            <a:ext cx="3007255" cy="1798803"/>
          </a:xfrm>
        </p:spPr>
        <p:txBody>
          <a:bodyPr/>
          <a:lstStyle/>
          <a:p>
            <a:r>
              <a:rPr lang="en-US" sz="2800" b="1" noProof="0"/>
              <a:t>Cloud </a:t>
            </a:r>
            <a:r>
              <a:rPr lang="en-US" sz="2800" b="1"/>
              <a:t>C</a:t>
            </a:r>
            <a:r>
              <a:rPr lang="en-US" sz="2800" b="1" noProof="0"/>
              <a:t>alling</a:t>
            </a:r>
          </a:p>
          <a:p>
            <a:br>
              <a:rPr lang="en-US" sz="2000" noProof="0"/>
            </a:br>
            <a:r>
              <a:rPr lang="en-US" sz="2000" noProof="0"/>
              <a:t>Set up intercom calls over the internet</a:t>
            </a:r>
          </a:p>
        </p:txBody>
      </p:sp>
    </p:spTree>
    <p:extLst>
      <p:ext uri="{BB962C8B-B14F-4D97-AF65-F5344CB8AC3E}">
        <p14:creationId xmlns:p14="http://schemas.microsoft.com/office/powerpoint/2010/main" val="112051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C9BB9-F950-49CB-9461-737EADD4D9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Cloud Calling</a:t>
            </a:r>
          </a:p>
        </p:txBody>
      </p:sp>
      <p:pic>
        <p:nvPicPr>
          <p:cNvPr id="11" name="Zástupný symbol obrázku 10">
            <a:extLst>
              <a:ext uri="{FF2B5EF4-FFF2-40B4-BE49-F238E27FC236}">
                <a16:creationId xmlns:a16="http://schemas.microsoft.com/office/drawing/2014/main" id="{AF521333-E91A-3744-8D18-0E25197C4F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7" t="4683" r="2415"/>
          <a:stretch/>
        </p:blipFill>
        <p:spPr>
          <a:xfrm>
            <a:off x="4266387" y="0"/>
            <a:ext cx="7925613" cy="6858000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4F92394-A3B0-1E6A-DF09-A7DF9114821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 lIns="91440" tIns="45720" rIns="91440" bIns="45720" anchor="b"/>
          <a:lstStyle/>
          <a:p>
            <a:r>
              <a:rPr lang="en-GB"/>
              <a:t>Set</a:t>
            </a:r>
            <a:r>
              <a:rPr lang="en-GB" noProof="0"/>
              <a:t> up video </a:t>
            </a:r>
            <a:r>
              <a:rPr lang="en-GB"/>
              <a:t>calls</a:t>
            </a:r>
            <a:r>
              <a:rPr lang="en-GB" noProof="0"/>
              <a:t> from an intercom to a </a:t>
            </a:r>
            <a:r>
              <a:rPr lang="en-GB"/>
              <a:t>mobile phone</a:t>
            </a:r>
            <a:r>
              <a:rPr lang="en-GB" noProof="0"/>
              <a:t> or an answering unit </a:t>
            </a:r>
            <a:r>
              <a:rPr lang="en-GB" noProof="0">
                <a:ea typeface="+mn-lt"/>
                <a:cs typeface="+mn-lt"/>
              </a:rPr>
              <a:t>installed</a:t>
            </a:r>
            <a:r>
              <a:rPr lang="en-GB" noProof="0"/>
              <a:t> in the apartment</a:t>
            </a:r>
            <a:r>
              <a:rPr lang="en-GB"/>
              <a:t> in just a few minutes.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749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B9F4AAF-EFB6-418F-AE94-7BE4F57C5CC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No extra hidden HW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AE3DD22-9335-42EB-8F39-D058ED80AC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21st century services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0684EF2-6D00-41C5-BBE3-7E9FD93B0C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F4676D0-C2F8-446F-9143-8C421823B1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DEBC9C0-D6DC-4552-A7CA-171C1C8B48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2BC6E92-619B-468D-AA46-12B7EEC442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99.98% reliability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BFE35194-689C-D1EC-EDCC-A05463ACD5D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sz="1400" dirty="0"/>
              <a:t>We don’t over-complicate our solution with GSM gateways. You won’t even need to buy an answering unit for the intercom to enable </a:t>
            </a:r>
            <a:r>
              <a:rPr lang="cs-CZ" sz="1400" dirty="0"/>
              <a:t>video</a:t>
            </a:r>
            <a:r>
              <a:rPr lang="en-US" sz="1400" dirty="0"/>
              <a:t> calling.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4621EA18-2D53-4C80-3EDF-4BFBC8CF44F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 lIns="91440" tIns="45720" rIns="91440" bIns="45720" anchor="t"/>
          <a:lstStyle/>
          <a:p>
            <a:r>
              <a:rPr lang="en-US" sz="1400" dirty="0"/>
              <a:t>My2N offers video calling from an intercom to a mobile phone or tablet. Make sure you’re keeping up with modern demands for advanced services. </a:t>
            </a:r>
            <a:endParaRPr lang="en-US" sz="140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5C9E387-09FD-C8F9-71B3-92D794F905D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 lIns="91440" tIns="45720" rIns="91440" bIns="45720" anchor="t"/>
          <a:lstStyle/>
          <a:p>
            <a:r>
              <a:rPr lang="en-US" sz="1400" dirty="0"/>
              <a:t>Our statistics speak for themselves. Cloud calling via My2N is unquestionably the most reliable service you can offer.</a:t>
            </a:r>
          </a:p>
        </p:txBody>
      </p:sp>
      <p:pic>
        <p:nvPicPr>
          <p:cNvPr id="11" name="Access_vizu_1.jpg">
            <a:extLst>
              <a:ext uri="{FF2B5EF4-FFF2-40B4-BE49-F238E27FC236}">
                <a16:creationId xmlns:a16="http://schemas.microsoft.com/office/drawing/2014/main" id="{A643486A-43F0-DAEA-9811-C323C297B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r="11880"/>
          <a:stretch/>
        </p:blipFill>
        <p:spPr>
          <a:xfrm>
            <a:off x="247650" y="301625"/>
            <a:ext cx="3578225" cy="3894138"/>
          </a:xfrm>
          <a:prstGeom prst="round2SameRect">
            <a:avLst>
              <a:gd name="adj1" fmla="val 3018"/>
              <a:gd name="adj2" fmla="val 0"/>
            </a:avLst>
          </a:prstGeom>
          <a:ln w="12700">
            <a:miter lim="400000"/>
          </a:ln>
        </p:spPr>
      </p:pic>
      <p:pic>
        <p:nvPicPr>
          <p:cNvPr id="12" name="Access_vizu_1.jpg">
            <a:extLst>
              <a:ext uri="{FF2B5EF4-FFF2-40B4-BE49-F238E27FC236}">
                <a16:creationId xmlns:a16="http://schemas.microsoft.com/office/drawing/2014/main" id="{2D68DF6C-6C3C-BD11-BC8A-89B319C29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1" r="19391"/>
          <a:stretch/>
        </p:blipFill>
        <p:spPr>
          <a:xfrm>
            <a:off x="4314825" y="301625"/>
            <a:ext cx="3578225" cy="3894138"/>
          </a:xfrm>
          <a:prstGeom prst="round2SameRect">
            <a:avLst>
              <a:gd name="adj1" fmla="val 2841"/>
              <a:gd name="adj2" fmla="val 0"/>
            </a:avLst>
          </a:prstGeom>
          <a:ln w="12700">
            <a:miter lim="400000"/>
          </a:ln>
        </p:spPr>
      </p:pic>
      <p:pic>
        <p:nvPicPr>
          <p:cNvPr id="13" name="Access_vizu_1.jpg">
            <a:extLst>
              <a:ext uri="{FF2B5EF4-FFF2-40B4-BE49-F238E27FC236}">
                <a16:creationId xmlns:a16="http://schemas.microsoft.com/office/drawing/2014/main" id="{F17C84A1-E4A5-60E1-AA1D-7044590922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t="30215" r="12049" b="1845"/>
          <a:stretch/>
        </p:blipFill>
        <p:spPr>
          <a:xfrm>
            <a:off x="8391501" y="301625"/>
            <a:ext cx="3578225" cy="3894138"/>
          </a:xfrm>
          <a:prstGeom prst="round2SameRect">
            <a:avLst>
              <a:gd name="adj1" fmla="val 2886"/>
              <a:gd name="adj2" fmla="val 0"/>
            </a:avLst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5348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3FCAD-FA16-4436-BDEB-9D22C70B16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/>
              <a:t>Cloud </a:t>
            </a:r>
            <a:r>
              <a:rPr lang="en-US"/>
              <a:t>C</a:t>
            </a:r>
            <a:r>
              <a:rPr lang="en-US" noProof="0"/>
              <a:t>alls in </a:t>
            </a:r>
            <a:r>
              <a:rPr lang="en-US"/>
              <a:t>R</a:t>
            </a:r>
            <a:r>
              <a:rPr lang="en-US" noProof="0"/>
              <a:t>etrofitted </a:t>
            </a:r>
            <a:r>
              <a:rPr lang="en-US"/>
              <a:t>I</a:t>
            </a:r>
            <a:r>
              <a:rPr lang="en-US" noProof="0"/>
              <a:t>nstallations</a:t>
            </a:r>
          </a:p>
        </p:txBody>
      </p:sp>
      <p:pic>
        <p:nvPicPr>
          <p:cNvPr id="15" name="Zástupný symbol obrázku 14">
            <a:extLst>
              <a:ext uri="{FF2B5EF4-FFF2-40B4-BE49-F238E27FC236}">
                <a16:creationId xmlns:a16="http://schemas.microsoft.com/office/drawing/2014/main" id="{ADFF9109-0469-2E69-F3E0-5DC5066B16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r="35258"/>
          <a:stretch/>
        </p:blipFill>
        <p:spPr>
          <a:xfrm>
            <a:off x="6096000" y="0"/>
            <a:ext cx="6096000" cy="6858000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513112-926F-D2F6-7775-D8B2D3D67E6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 lIns="91440" tIns="45720" rIns="91440" bIns="45720" anchor="b"/>
          <a:lstStyle/>
          <a:p>
            <a:r>
              <a:rPr lang="en-US" noProof="0" dirty="0"/>
              <a:t>Not </a:t>
            </a:r>
            <a:r>
              <a:rPr lang="en-US" dirty="0"/>
              <a:t>limited</a:t>
            </a:r>
            <a:r>
              <a:rPr lang="en-US" noProof="0" dirty="0"/>
              <a:t> to </a:t>
            </a:r>
            <a:r>
              <a:rPr lang="en-US" dirty="0"/>
              <a:t>only </a:t>
            </a:r>
            <a:r>
              <a:rPr lang="en-US" noProof="0" dirty="0"/>
              <a:t>modern developments, cloud calling is also an ideal way to incorporate an IP door communication solution into an </a:t>
            </a:r>
            <a:r>
              <a:rPr lang="en-US" b="1" noProof="0" dirty="0"/>
              <a:t>old building with insufficient </a:t>
            </a:r>
            <a:r>
              <a:rPr lang="en-US" b="1" dirty="0"/>
              <a:t>(or even no) </a:t>
            </a:r>
            <a:r>
              <a:rPr lang="en-US" b="1" noProof="0" dirty="0"/>
              <a:t>cabling</a:t>
            </a:r>
            <a:r>
              <a:rPr lang="en-US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21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C9BB9-F950-49CB-9461-737EADD4D9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Access Control</a:t>
            </a:r>
          </a:p>
        </p:txBody>
      </p:sp>
      <p:pic>
        <p:nvPicPr>
          <p:cNvPr id="11" name="Zástupný symbol obrázku 10">
            <a:extLst>
              <a:ext uri="{FF2B5EF4-FFF2-40B4-BE49-F238E27FC236}">
                <a16:creationId xmlns:a16="http://schemas.microsoft.com/office/drawing/2014/main" id="{AF521333-E91A-3744-8D18-0E25197C4F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1" r="5171"/>
          <a:stretch/>
        </p:blipFill>
        <p:spPr>
          <a:xfrm>
            <a:off x="4266387" y="0"/>
            <a:ext cx="7925613" cy="6858000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4F92394-A3B0-1E6A-DF09-A7DF9114821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 anchor="b"/>
          <a:lstStyle/>
          <a:p>
            <a:r>
              <a:rPr lang="en-US" dirty="0"/>
              <a:t>Manage user access rights in the intuitive My2N Management Platform environment.</a:t>
            </a:r>
          </a:p>
        </p:txBody>
      </p:sp>
    </p:spTree>
    <p:extLst>
      <p:ext uri="{BB962C8B-B14F-4D97-AF65-F5344CB8AC3E}">
        <p14:creationId xmlns:p14="http://schemas.microsoft.com/office/powerpoint/2010/main" val="104120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ntro Slide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2.xml><?xml version="1.0" encoding="utf-8"?>
<a:theme xmlns:a="http://schemas.openxmlformats.org/drawingml/2006/main" name="Big Images + Text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3.xml><?xml version="1.0" encoding="utf-8"?>
<a:theme xmlns:a="http://schemas.openxmlformats.org/drawingml/2006/main" name="Small Images + Text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4.xml><?xml version="1.0" encoding="utf-8"?>
<a:theme xmlns:a="http://schemas.openxmlformats.org/drawingml/2006/main" name="Listings + Text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5.xml><?xml version="1.0" encoding="utf-8"?>
<a:theme xmlns:a="http://schemas.openxmlformats.org/drawingml/2006/main" name="Software Presentation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6.xml><?xml version="1.0" encoding="utf-8"?>
<a:theme xmlns:a="http://schemas.openxmlformats.org/drawingml/2006/main" name="Blank Slide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7.xml><?xml version="1.0" encoding="utf-8"?>
<a:theme xmlns:a="http://schemas.openxmlformats.org/drawingml/2006/main" name="Outro Slide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2N bílá šablona</Template>
  <TotalTime>527</TotalTime>
  <Words>803</Words>
  <Application>Microsoft Office PowerPoint</Application>
  <PresentationFormat>Widescreen</PresentationFormat>
  <Paragraphs>88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Segoe UI</vt:lpstr>
      <vt:lpstr>Segoe UI Semilight</vt:lpstr>
      <vt:lpstr>Intro Slides</vt:lpstr>
      <vt:lpstr>Big Images + Text</vt:lpstr>
      <vt:lpstr>Small Images + Text</vt:lpstr>
      <vt:lpstr>Listings + Texts</vt:lpstr>
      <vt:lpstr>Software Presentation</vt:lpstr>
      <vt:lpstr>Blank Slides</vt:lpstr>
      <vt:lpstr>Outro Slides</vt:lpstr>
      <vt:lpstr>The My2N Management Platform</vt:lpstr>
      <vt:lpstr>What is My2N?</vt:lpstr>
      <vt:lpstr>How does My2N work?</vt:lpstr>
      <vt:lpstr>Make management of your  2N devices</vt:lpstr>
      <vt:lpstr>What can My2N Management Platform do?</vt:lpstr>
      <vt:lpstr>Cloud Calling</vt:lpstr>
      <vt:lpstr>PowerPoint Presentation</vt:lpstr>
      <vt:lpstr>Cloud Calls in Retrofitted Installations</vt:lpstr>
      <vt:lpstr>Access Control</vt:lpstr>
      <vt:lpstr>PowerPoint Presentation</vt:lpstr>
      <vt:lpstr>Remote Management</vt:lpstr>
      <vt:lpstr>PowerPoint Presentation</vt:lpstr>
      <vt:lpstr>Security Overview</vt:lpstr>
      <vt:lpstr>Pricing</vt:lpstr>
      <vt:lpstr>Pricing  (premium services)</vt:lpstr>
      <vt:lpstr>Get Started with My2N Today</vt:lpstr>
      <vt:lpstr>Make administration of 2N products efficient!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 na dva řádky</dc:title>
  <dc:creator>Pája</dc:creator>
  <cp:lastModifiedBy>Marek Chládek - 2N</cp:lastModifiedBy>
  <cp:revision>59</cp:revision>
  <dcterms:created xsi:type="dcterms:W3CDTF">2022-07-31T23:36:39Z</dcterms:created>
  <dcterms:modified xsi:type="dcterms:W3CDTF">2023-02-13T12:14:17Z</dcterms:modified>
</cp:coreProperties>
</file>