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677" r:id="rId1"/>
    <p:sldMasterId id="2147484683" r:id="rId2"/>
    <p:sldMasterId id="2147484798" r:id="rId3"/>
    <p:sldMasterId id="2147484655" r:id="rId4"/>
  </p:sldMasterIdLst>
  <p:notesMasterIdLst>
    <p:notesMasterId r:id="rId20"/>
  </p:notesMasterIdLst>
  <p:handoutMasterIdLst>
    <p:handoutMasterId r:id="rId21"/>
  </p:handoutMasterIdLst>
  <p:sldIdLst>
    <p:sldId id="385" r:id="rId5"/>
    <p:sldId id="401" r:id="rId6"/>
    <p:sldId id="403" r:id="rId7"/>
    <p:sldId id="414" r:id="rId8"/>
    <p:sldId id="413" r:id="rId9"/>
    <p:sldId id="411" r:id="rId10"/>
    <p:sldId id="387" r:id="rId11"/>
    <p:sldId id="386" r:id="rId12"/>
    <p:sldId id="408" r:id="rId13"/>
    <p:sldId id="409" r:id="rId14"/>
    <p:sldId id="410" r:id="rId15"/>
    <p:sldId id="415" r:id="rId16"/>
    <p:sldId id="412" r:id="rId17"/>
    <p:sldId id="372" r:id="rId18"/>
    <p:sldId id="402" r:id="rId19"/>
  </p:sldIdLst>
  <p:sldSz cx="9144000" cy="5143500" type="screen16x9"/>
  <p:notesSz cx="6797675" cy="9926638"/>
  <p:embeddedFontLst>
    <p:embeddedFont>
      <p:font typeface="Calibri" panose="020F0502020204030204" pitchFamily="3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algn="l" defTabSz="455613"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4556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4556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4556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4556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783"/>
    <a:srgbClr val="005596"/>
    <a:srgbClr val="F5F3EE"/>
    <a:srgbClr val="F7CAFE"/>
    <a:srgbClr val="EA80FC"/>
    <a:srgbClr val="D251FD"/>
    <a:srgbClr val="AA00FF"/>
    <a:srgbClr val="8A0F6F"/>
    <a:srgbClr val="C435FE"/>
    <a:srgbClr val="D45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BF0BE-9C89-447C-9911-D131454EA5E6}" v="292" dt="2019-07-09T14:18:50.75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řední styl 1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79094" autoAdjust="0"/>
  </p:normalViewPr>
  <p:slideViewPr>
    <p:cSldViewPr snapToGrid="0" snapToObjects="1">
      <p:cViewPr varScale="1">
        <p:scale>
          <a:sx n="89" d="100"/>
          <a:sy n="89" d="100"/>
        </p:scale>
        <p:origin x="190" y="47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9" d="100"/>
          <a:sy n="89" d="100"/>
        </p:scale>
        <p:origin x="280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áš Psota - 2N" userId="01a0e882-39e8-4bb7-b3d2-54f4a1681987" providerId="ADAL" clId="{6DDBF0BE-9C89-447C-9911-D131454EA5E6}"/>
    <pc:docChg chg="undo custSel modSld">
      <pc:chgData name="Lukáš Psota - 2N" userId="01a0e882-39e8-4bb7-b3d2-54f4a1681987" providerId="ADAL" clId="{6DDBF0BE-9C89-447C-9911-D131454EA5E6}" dt="2019-07-09T14:18:50.755" v="865"/>
      <pc:docMkLst>
        <pc:docMk/>
      </pc:docMkLst>
      <pc:sldChg chg="modSp">
        <pc:chgData name="Lukáš Psota - 2N" userId="01a0e882-39e8-4bb7-b3d2-54f4a1681987" providerId="ADAL" clId="{6DDBF0BE-9C89-447C-9911-D131454EA5E6}" dt="2019-06-13T07:58:13.128" v="8" actId="1076"/>
        <pc:sldMkLst>
          <pc:docMk/>
          <pc:sldMk cId="0" sldId="385"/>
        </pc:sldMkLst>
        <pc:spChg chg="mod">
          <ac:chgData name="Lukáš Psota - 2N" userId="01a0e882-39e8-4bb7-b3d2-54f4a1681987" providerId="ADAL" clId="{6DDBF0BE-9C89-447C-9911-D131454EA5E6}" dt="2019-06-13T07:58:05.289" v="7" actId="20577"/>
          <ac:spMkLst>
            <pc:docMk/>
            <pc:sldMk cId="0" sldId="385"/>
            <ac:spMk id="22535" creationId="{00000000-0000-0000-0000-000000000000}"/>
          </ac:spMkLst>
        </pc:spChg>
        <pc:picChg chg="mod">
          <ac:chgData name="Lukáš Psota - 2N" userId="01a0e882-39e8-4bb7-b3d2-54f4a1681987" providerId="ADAL" clId="{6DDBF0BE-9C89-447C-9911-D131454EA5E6}" dt="2019-06-13T07:58:13.128" v="8" actId="1076"/>
          <ac:picMkLst>
            <pc:docMk/>
            <pc:sldMk cId="0" sldId="385"/>
            <ac:picMk id="4" creationId="{BBD32467-8DE3-4500-83D3-7FFD141E9BEE}"/>
          </ac:picMkLst>
        </pc:picChg>
      </pc:sldChg>
      <pc:sldChg chg="modSp">
        <pc:chgData name="Lukáš Psota - 2N" userId="01a0e882-39e8-4bb7-b3d2-54f4a1681987" providerId="ADAL" clId="{6DDBF0BE-9C89-447C-9911-D131454EA5E6}" dt="2019-06-20T13:26:54.839" v="557" actId="948"/>
        <pc:sldMkLst>
          <pc:docMk/>
          <pc:sldMk cId="0" sldId="386"/>
        </pc:sldMkLst>
        <pc:spChg chg="mod">
          <ac:chgData name="Lukáš Psota - 2N" userId="01a0e882-39e8-4bb7-b3d2-54f4a1681987" providerId="ADAL" clId="{6DDBF0BE-9C89-447C-9911-D131454EA5E6}" dt="2019-06-20T13:26:54.839" v="557" actId="948"/>
          <ac:spMkLst>
            <pc:docMk/>
            <pc:sldMk cId="0" sldId="386"/>
            <ac:spMk id="8" creationId="{00000000-0000-0000-0000-000000000000}"/>
          </ac:spMkLst>
        </pc:spChg>
      </pc:sldChg>
      <pc:sldChg chg="modSp">
        <pc:chgData name="Lukáš Psota - 2N" userId="01a0e882-39e8-4bb7-b3d2-54f4a1681987" providerId="ADAL" clId="{6DDBF0BE-9C89-447C-9911-D131454EA5E6}" dt="2019-07-09T13:56:47.671" v="737" actId="20577"/>
        <pc:sldMkLst>
          <pc:docMk/>
          <pc:sldMk cId="0" sldId="387"/>
        </pc:sldMkLst>
        <pc:spChg chg="mod">
          <ac:chgData name="Lukáš Psota - 2N" userId="01a0e882-39e8-4bb7-b3d2-54f4a1681987" providerId="ADAL" clId="{6DDBF0BE-9C89-447C-9911-D131454EA5E6}" dt="2019-07-09T13:56:47.671" v="737" actId="20577"/>
          <ac:spMkLst>
            <pc:docMk/>
            <pc:sldMk cId="0" sldId="387"/>
            <ac:spMk id="8" creationId="{00000000-0000-0000-0000-000000000000}"/>
          </ac:spMkLst>
        </pc:spChg>
      </pc:sldChg>
      <pc:sldChg chg="modSp modNotesTx">
        <pc:chgData name="Lukáš Psota - 2N" userId="01a0e882-39e8-4bb7-b3d2-54f4a1681987" providerId="ADAL" clId="{6DDBF0BE-9C89-447C-9911-D131454EA5E6}" dt="2019-06-20T13:19:29.760" v="324" actId="948"/>
        <pc:sldMkLst>
          <pc:docMk/>
          <pc:sldMk cId="4223659756" sldId="401"/>
        </pc:sldMkLst>
        <pc:spChg chg="mod">
          <ac:chgData name="Lukáš Psota - 2N" userId="01a0e882-39e8-4bb7-b3d2-54f4a1681987" providerId="ADAL" clId="{6DDBF0BE-9C89-447C-9911-D131454EA5E6}" dt="2019-06-20T13:19:29.760" v="324" actId="948"/>
          <ac:spMkLst>
            <pc:docMk/>
            <pc:sldMk cId="4223659756" sldId="401"/>
            <ac:spMk id="16" creationId="{00000000-0000-0000-0000-000000000000}"/>
          </ac:spMkLst>
        </pc:spChg>
      </pc:sldChg>
      <pc:sldChg chg="addSp delSp modSp">
        <pc:chgData name="Lukáš Psota - 2N" userId="01a0e882-39e8-4bb7-b3d2-54f4a1681987" providerId="ADAL" clId="{6DDBF0BE-9C89-447C-9911-D131454EA5E6}" dt="2019-07-09T13:48:53.293" v="727" actId="790"/>
        <pc:sldMkLst>
          <pc:docMk/>
          <pc:sldMk cId="3016529654" sldId="403"/>
        </pc:sldMkLst>
        <pc:spChg chg="add mod">
          <ac:chgData name="Lukáš Psota - 2N" userId="01a0e882-39e8-4bb7-b3d2-54f4a1681987" providerId="ADAL" clId="{6DDBF0BE-9C89-447C-9911-D131454EA5E6}" dt="2019-07-09T12:49:07.896" v="623" actId="164"/>
          <ac:spMkLst>
            <pc:docMk/>
            <pc:sldMk cId="3016529654" sldId="403"/>
            <ac:spMk id="5" creationId="{9209EF82-49F1-4DF3-B692-B050E6FE2DA8}"/>
          </ac:spMkLst>
        </pc:spChg>
        <pc:spChg chg="mod ord">
          <ac:chgData name="Lukáš Psota - 2N" userId="01a0e882-39e8-4bb7-b3d2-54f4a1681987" providerId="ADAL" clId="{6DDBF0BE-9C89-447C-9911-D131454EA5E6}" dt="2019-07-09T13:48:53.293" v="727" actId="790"/>
          <ac:spMkLst>
            <pc:docMk/>
            <pc:sldMk cId="3016529654" sldId="403"/>
            <ac:spMk id="8" creationId="{00000000-0000-0000-0000-000000000000}"/>
          </ac:spMkLst>
        </pc:spChg>
        <pc:spChg chg="add mod">
          <ac:chgData name="Lukáš Psota - 2N" userId="01a0e882-39e8-4bb7-b3d2-54f4a1681987" providerId="ADAL" clId="{6DDBF0BE-9C89-447C-9911-D131454EA5E6}" dt="2019-07-09T12:49:07.896" v="623" actId="164"/>
          <ac:spMkLst>
            <pc:docMk/>
            <pc:sldMk cId="3016529654" sldId="403"/>
            <ac:spMk id="20" creationId="{B91BC44B-1525-459A-B54B-1CF41ED7AB12}"/>
          </ac:spMkLst>
        </pc:spChg>
        <pc:grpChg chg="add mod">
          <ac:chgData name="Lukáš Psota - 2N" userId="01a0e882-39e8-4bb7-b3d2-54f4a1681987" providerId="ADAL" clId="{6DDBF0BE-9C89-447C-9911-D131454EA5E6}" dt="2019-07-09T12:49:55.742" v="634" actId="164"/>
          <ac:grpSpMkLst>
            <pc:docMk/>
            <pc:sldMk cId="3016529654" sldId="403"/>
            <ac:grpSpMk id="6" creationId="{B8E0359E-1ABE-4F31-A91D-62AF3FDA16DD}"/>
          </ac:grpSpMkLst>
        </pc:grpChg>
        <pc:grpChg chg="add mod">
          <ac:chgData name="Lukáš Psota - 2N" userId="01a0e882-39e8-4bb7-b3d2-54f4a1681987" providerId="ADAL" clId="{6DDBF0BE-9C89-447C-9911-D131454EA5E6}" dt="2019-07-09T12:52:01.400" v="693" actId="1037"/>
          <ac:grpSpMkLst>
            <pc:docMk/>
            <pc:sldMk cId="3016529654" sldId="403"/>
            <ac:grpSpMk id="7" creationId="{366D6061-9778-4D45-8D63-F219D48B71CC}"/>
          </ac:grpSpMkLst>
        </pc:grpChg>
        <pc:picChg chg="add del mod ord">
          <ac:chgData name="Lukáš Psota - 2N" userId="01a0e882-39e8-4bb7-b3d2-54f4a1681987" providerId="ADAL" clId="{6DDBF0BE-9C89-447C-9911-D131454EA5E6}" dt="2019-07-09T12:50:46.480" v="675" actId="1036"/>
          <ac:picMkLst>
            <pc:docMk/>
            <pc:sldMk cId="3016529654" sldId="403"/>
            <ac:picMk id="4" creationId="{13787D29-BB35-42DE-A560-52917D460D97}"/>
          </ac:picMkLst>
        </pc:picChg>
        <pc:picChg chg="mod">
          <ac:chgData name="Lukáš Psota - 2N" userId="01a0e882-39e8-4bb7-b3d2-54f4a1681987" providerId="ADAL" clId="{6DDBF0BE-9C89-447C-9911-D131454EA5E6}" dt="2019-07-09T12:49:07.896" v="623" actId="164"/>
          <ac:picMkLst>
            <pc:docMk/>
            <pc:sldMk cId="3016529654" sldId="403"/>
            <ac:picMk id="28" creationId="{B62024DF-83D5-461F-9D54-94815D230C0A}"/>
          </ac:picMkLst>
        </pc:picChg>
      </pc:sldChg>
      <pc:sldChg chg="modSp">
        <pc:chgData name="Lukáš Psota - 2N" userId="01a0e882-39e8-4bb7-b3d2-54f4a1681987" providerId="ADAL" clId="{6DDBF0BE-9C89-447C-9911-D131454EA5E6}" dt="2019-07-09T12:54:49.958" v="725" actId="1036"/>
        <pc:sldMkLst>
          <pc:docMk/>
          <pc:sldMk cId="1803709570" sldId="408"/>
        </pc:sldMkLst>
        <pc:picChg chg="mod">
          <ac:chgData name="Lukáš Psota - 2N" userId="01a0e882-39e8-4bb7-b3d2-54f4a1681987" providerId="ADAL" clId="{6DDBF0BE-9C89-447C-9911-D131454EA5E6}" dt="2019-07-09T12:54:49.958" v="725" actId="1036"/>
          <ac:picMkLst>
            <pc:docMk/>
            <pc:sldMk cId="1803709570" sldId="408"/>
            <ac:picMk id="51" creationId="{FAD8A824-38E3-4089-AA65-6636268C3F19}"/>
          </ac:picMkLst>
        </pc:picChg>
      </pc:sldChg>
      <pc:sldChg chg="addSp delSp modSp modAnim">
        <pc:chgData name="Lukáš Psota - 2N" userId="01a0e882-39e8-4bb7-b3d2-54f4a1681987" providerId="ADAL" clId="{6DDBF0BE-9C89-447C-9911-D131454EA5E6}" dt="2019-07-09T14:18:50.755" v="865"/>
        <pc:sldMkLst>
          <pc:docMk/>
          <pc:sldMk cId="3947471730" sldId="410"/>
        </pc:sldMkLst>
        <pc:spChg chg="add del mod">
          <ac:chgData name="Lukáš Psota - 2N" userId="01a0e882-39e8-4bb7-b3d2-54f4a1681987" providerId="ADAL" clId="{6DDBF0BE-9C89-447C-9911-D131454EA5E6}" dt="2019-07-09T14:16:05.911" v="833" actId="207"/>
          <ac:spMkLst>
            <pc:docMk/>
            <pc:sldMk cId="3947471730" sldId="410"/>
            <ac:spMk id="2" creationId="{2984640F-41A6-4031-A20E-0A038637EDEE}"/>
          </ac:spMkLst>
        </pc:spChg>
        <pc:grpChg chg="add del mod">
          <ac:chgData name="Lukáš Psota - 2N" userId="01a0e882-39e8-4bb7-b3d2-54f4a1681987" providerId="ADAL" clId="{6DDBF0BE-9C89-447C-9911-D131454EA5E6}" dt="2019-07-09T14:15:24.705" v="825" actId="478"/>
          <ac:grpSpMkLst>
            <pc:docMk/>
            <pc:sldMk cId="3947471730" sldId="410"/>
            <ac:grpSpMk id="3" creationId="{43D4E117-4C71-446D-8DD2-F9D60285251B}"/>
          </ac:grpSpMkLst>
        </pc:grpChg>
        <pc:grpChg chg="add mod">
          <ac:chgData name="Lukáš Psota - 2N" userId="01a0e882-39e8-4bb7-b3d2-54f4a1681987" providerId="ADAL" clId="{6DDBF0BE-9C89-447C-9911-D131454EA5E6}" dt="2019-07-09T14:16:36.156" v="842" actId="164"/>
          <ac:grpSpMkLst>
            <pc:docMk/>
            <pc:sldMk cId="3947471730" sldId="410"/>
            <ac:grpSpMk id="4" creationId="{0F026F22-6370-42D1-B6D6-50263F7EB48C}"/>
          </ac:grpSpMkLst>
        </pc:grpChg>
        <pc:grpChg chg="add mod">
          <ac:chgData name="Lukáš Psota - 2N" userId="01a0e882-39e8-4bb7-b3d2-54f4a1681987" providerId="ADAL" clId="{6DDBF0BE-9C89-447C-9911-D131454EA5E6}" dt="2019-07-09T14:18:38.393" v="861" actId="164"/>
          <ac:grpSpMkLst>
            <pc:docMk/>
            <pc:sldMk cId="3947471730" sldId="410"/>
            <ac:grpSpMk id="9" creationId="{6C58180A-EDD0-45BA-9D26-D88C1DD196A3}"/>
          </ac:grpSpMkLst>
        </pc:grpChg>
        <pc:grpChg chg="add mod">
          <ac:chgData name="Lukáš Psota - 2N" userId="01a0e882-39e8-4bb7-b3d2-54f4a1681987" providerId="ADAL" clId="{6DDBF0BE-9C89-447C-9911-D131454EA5E6}" dt="2019-07-09T14:18:38.393" v="861" actId="164"/>
          <ac:grpSpMkLst>
            <pc:docMk/>
            <pc:sldMk cId="3947471730" sldId="410"/>
            <ac:grpSpMk id="14" creationId="{9DBA6B3D-18ED-4344-A03E-F19F44F8EA8D}"/>
          </ac:grpSpMkLst>
        </pc:grpChg>
        <pc:grpChg chg="del">
          <ac:chgData name="Lukáš Psota - 2N" userId="01a0e882-39e8-4bb7-b3d2-54f4a1681987" providerId="ADAL" clId="{6DDBF0BE-9C89-447C-9911-D131454EA5E6}" dt="2019-07-09T14:12:25.730" v="798" actId="165"/>
          <ac:grpSpMkLst>
            <pc:docMk/>
            <pc:sldMk cId="3947471730" sldId="410"/>
            <ac:grpSpMk id="48" creationId="{83494089-FB62-4C46-B32F-18B5BCA30CD7}"/>
          </ac:grpSpMkLst>
        </pc:grpChg>
        <pc:grpChg chg="del mod topLvl">
          <ac:chgData name="Lukáš Psota - 2N" userId="01a0e882-39e8-4bb7-b3d2-54f4a1681987" providerId="ADAL" clId="{6DDBF0BE-9C89-447C-9911-D131454EA5E6}" dt="2019-07-09T14:12:31.039" v="799" actId="165"/>
          <ac:grpSpMkLst>
            <pc:docMk/>
            <pc:sldMk cId="3947471730" sldId="410"/>
            <ac:grpSpMk id="58" creationId="{99A1EAD0-65D4-4FBB-AD87-B28914F670EE}"/>
          </ac:grpSpMkLst>
        </pc:grpChg>
        <pc:grpChg chg="mod topLvl">
          <ac:chgData name="Lukáš Psota - 2N" userId="01a0e882-39e8-4bb7-b3d2-54f4a1681987" providerId="ADAL" clId="{6DDBF0BE-9C89-447C-9911-D131454EA5E6}" dt="2019-07-09T14:13:01.833" v="807" actId="164"/>
          <ac:grpSpMkLst>
            <pc:docMk/>
            <pc:sldMk cId="3947471730" sldId="410"/>
            <ac:grpSpMk id="62" creationId="{623CDA69-E0FD-4492-B8FC-D38752A30E5B}"/>
          </ac:grpSpMkLst>
        </pc:grpChg>
        <pc:picChg chg="add mod ord">
          <ac:chgData name="Lukáš Psota - 2N" userId="01a0e882-39e8-4bb7-b3d2-54f4a1681987" providerId="ADAL" clId="{6DDBF0BE-9C89-447C-9911-D131454EA5E6}" dt="2019-07-09T14:17:22.686" v="853" actId="171"/>
          <ac:picMkLst>
            <pc:docMk/>
            <pc:sldMk cId="3947471730" sldId="410"/>
            <ac:picMk id="8" creationId="{65BEDC7F-CAD0-4965-93EE-AD8C4EE62398}"/>
          </ac:picMkLst>
        </pc:picChg>
        <pc:picChg chg="add mod ord">
          <ac:chgData name="Lukáš Psota - 2N" userId="01a0e882-39e8-4bb7-b3d2-54f4a1681987" providerId="ADAL" clId="{6DDBF0BE-9C89-447C-9911-D131454EA5E6}" dt="2019-07-09T14:18:38.393" v="861" actId="164"/>
          <ac:picMkLst>
            <pc:docMk/>
            <pc:sldMk cId="3947471730" sldId="410"/>
            <ac:picMk id="12" creationId="{F99BFB08-A3BC-4C0F-BCF3-31B2C14AB08A}"/>
          </ac:picMkLst>
        </pc:picChg>
        <pc:picChg chg="mod">
          <ac:chgData name="Lukáš Psota - 2N" userId="01a0e882-39e8-4bb7-b3d2-54f4a1681987" providerId="ADAL" clId="{6DDBF0BE-9C89-447C-9911-D131454EA5E6}" dt="2019-07-09T14:13:42.791" v="814" actId="207"/>
          <ac:picMkLst>
            <pc:docMk/>
            <pc:sldMk cId="3947471730" sldId="410"/>
            <ac:picMk id="45" creationId="{1A771B38-4F0B-447A-9691-4AA7F14CD40F}"/>
          </ac:picMkLst>
        </pc:picChg>
        <pc:picChg chg="del mod ord topLvl">
          <ac:chgData name="Lukáš Psota - 2N" userId="01a0e882-39e8-4bb7-b3d2-54f4a1681987" providerId="ADAL" clId="{6DDBF0BE-9C89-447C-9911-D131454EA5E6}" dt="2019-07-09T14:17:30.174" v="854" actId="478"/>
          <ac:picMkLst>
            <pc:docMk/>
            <pc:sldMk cId="3947471730" sldId="410"/>
            <ac:picMk id="61" creationId="{DFBBACED-17F3-41B3-8976-3591EA1DC727}"/>
          </ac:picMkLst>
        </pc:picChg>
        <pc:picChg chg="del mod topLvl">
          <ac:chgData name="Lukáš Psota - 2N" userId="01a0e882-39e8-4bb7-b3d2-54f4a1681987" providerId="ADAL" clId="{6DDBF0BE-9C89-447C-9911-D131454EA5E6}" dt="2019-07-09T14:15:24.705" v="825" actId="478"/>
          <ac:picMkLst>
            <pc:docMk/>
            <pc:sldMk cId="3947471730" sldId="410"/>
            <ac:picMk id="64" creationId="{55E7253C-3D68-4B5D-9125-BDF1B65DC355}"/>
          </ac:picMkLst>
        </pc:picChg>
      </pc:sldChg>
      <pc:sldChg chg="modSp modNotesTx">
        <pc:chgData name="Lukáš Psota - 2N" userId="01a0e882-39e8-4bb7-b3d2-54f4a1681987" providerId="ADAL" clId="{6DDBF0BE-9C89-447C-9911-D131454EA5E6}" dt="2019-07-09T13:50:04.889" v="730" actId="790"/>
        <pc:sldMkLst>
          <pc:docMk/>
          <pc:sldMk cId="781893518" sldId="411"/>
        </pc:sldMkLst>
        <pc:spChg chg="mod">
          <ac:chgData name="Lukáš Psota - 2N" userId="01a0e882-39e8-4bb7-b3d2-54f4a1681987" providerId="ADAL" clId="{6DDBF0BE-9C89-447C-9911-D131454EA5E6}" dt="2019-06-20T13:19:47.989" v="325" actId="948"/>
          <ac:spMkLst>
            <pc:docMk/>
            <pc:sldMk cId="781893518" sldId="411"/>
            <ac:spMk id="16" creationId="{00000000-0000-0000-0000-000000000000}"/>
          </ac:spMkLst>
        </pc:spChg>
      </pc:sldChg>
      <pc:sldChg chg="modSp">
        <pc:chgData name="Lukáš Psota - 2N" userId="01a0e882-39e8-4bb7-b3d2-54f4a1681987" providerId="ADAL" clId="{6DDBF0BE-9C89-447C-9911-D131454EA5E6}" dt="2019-07-09T13:49:32.459" v="729" actId="1076"/>
        <pc:sldMkLst>
          <pc:docMk/>
          <pc:sldMk cId="1877543569" sldId="413"/>
        </pc:sldMkLst>
        <pc:spChg chg="mod">
          <ac:chgData name="Lukáš Psota - 2N" userId="01a0e882-39e8-4bb7-b3d2-54f4a1681987" providerId="ADAL" clId="{6DDBF0BE-9C89-447C-9911-D131454EA5E6}" dt="2019-07-09T13:49:25.234" v="728" actId="790"/>
          <ac:spMkLst>
            <pc:docMk/>
            <pc:sldMk cId="1877543569" sldId="413"/>
            <ac:spMk id="5" creationId="{00000000-0000-0000-0000-000000000000}"/>
          </ac:spMkLst>
        </pc:spChg>
        <pc:spChg chg="mod">
          <ac:chgData name="Lukáš Psota - 2N" userId="01a0e882-39e8-4bb7-b3d2-54f4a1681987" providerId="ADAL" clId="{6DDBF0BE-9C89-447C-9911-D131454EA5E6}" dt="2019-07-09T13:49:25.234" v="728" actId="790"/>
          <ac:spMkLst>
            <pc:docMk/>
            <pc:sldMk cId="1877543569" sldId="413"/>
            <ac:spMk id="11" creationId="{00000000-0000-0000-0000-000000000000}"/>
          </ac:spMkLst>
        </pc:spChg>
        <pc:spChg chg="mod">
          <ac:chgData name="Lukáš Psota - 2N" userId="01a0e882-39e8-4bb7-b3d2-54f4a1681987" providerId="ADAL" clId="{6DDBF0BE-9C89-447C-9911-D131454EA5E6}" dt="2019-07-09T13:49:25.234" v="728" actId="790"/>
          <ac:spMkLst>
            <pc:docMk/>
            <pc:sldMk cId="1877543569" sldId="413"/>
            <ac:spMk id="12" creationId="{00000000-0000-0000-0000-000000000000}"/>
          </ac:spMkLst>
        </pc:spChg>
        <pc:spChg chg="mod">
          <ac:chgData name="Lukáš Psota - 2N" userId="01a0e882-39e8-4bb7-b3d2-54f4a1681987" providerId="ADAL" clId="{6DDBF0BE-9C89-447C-9911-D131454EA5E6}" dt="2019-07-09T13:49:25.234" v="728" actId="790"/>
          <ac:spMkLst>
            <pc:docMk/>
            <pc:sldMk cId="1877543569" sldId="413"/>
            <ac:spMk id="16" creationId="{7054B58E-5D41-45A6-A55E-FD24C25B880B}"/>
          </ac:spMkLst>
        </pc:spChg>
        <pc:spChg chg="mod">
          <ac:chgData name="Lukáš Psota - 2N" userId="01a0e882-39e8-4bb7-b3d2-54f4a1681987" providerId="ADAL" clId="{6DDBF0BE-9C89-447C-9911-D131454EA5E6}" dt="2019-07-09T13:49:25.234" v="728" actId="790"/>
          <ac:spMkLst>
            <pc:docMk/>
            <pc:sldMk cId="1877543569" sldId="413"/>
            <ac:spMk id="17" creationId="{754EE6CF-E85A-4F35-AB9D-D1619BB92820}"/>
          </ac:spMkLst>
        </pc:spChg>
        <pc:grpChg chg="mod">
          <ac:chgData name="Lukáš Psota - 2N" userId="01a0e882-39e8-4bb7-b3d2-54f4a1681987" providerId="ADAL" clId="{6DDBF0BE-9C89-447C-9911-D131454EA5E6}" dt="2019-07-09T13:49:32.459" v="729" actId="1076"/>
          <ac:grpSpMkLst>
            <pc:docMk/>
            <pc:sldMk cId="1877543569" sldId="413"/>
            <ac:grpSpMk id="3" creationId="{00000000-0000-0000-0000-000000000000}"/>
          </ac:grpSpMkLst>
        </pc:grpChg>
      </pc:sldChg>
      <pc:sldChg chg="addSp delSp modSp modAnim">
        <pc:chgData name="Lukáš Psota - 2N" userId="01a0e882-39e8-4bb7-b3d2-54f4a1681987" providerId="ADAL" clId="{6DDBF0BE-9C89-447C-9911-D131454EA5E6}" dt="2019-06-13T12:25:06.452" v="292" actId="164"/>
        <pc:sldMkLst>
          <pc:docMk/>
          <pc:sldMk cId="3960686541" sldId="414"/>
        </pc:sldMkLst>
        <pc:spChg chg="mod">
          <ac:chgData name="Lukáš Psota - 2N" userId="01a0e882-39e8-4bb7-b3d2-54f4a1681987" providerId="ADAL" clId="{6DDBF0BE-9C89-447C-9911-D131454EA5E6}" dt="2019-06-13T12:25:00.076" v="291" actId="692"/>
          <ac:spMkLst>
            <pc:docMk/>
            <pc:sldMk cId="3960686541" sldId="414"/>
            <ac:spMk id="5" creationId="{B988F3DF-0AD0-4D6C-9210-C949157A80BA}"/>
          </ac:spMkLst>
        </pc:spChg>
        <pc:spChg chg="mod">
          <ac:chgData name="Lukáš Psota - 2N" userId="01a0e882-39e8-4bb7-b3d2-54f4a1681987" providerId="ADAL" clId="{6DDBF0BE-9C89-447C-9911-D131454EA5E6}" dt="2019-06-13T12:25:00.076" v="291" actId="692"/>
          <ac:spMkLst>
            <pc:docMk/>
            <pc:sldMk cId="3960686541" sldId="414"/>
            <ac:spMk id="9" creationId="{54EF846B-59E3-46BA-8A8E-F1F5E6FDC11E}"/>
          </ac:spMkLst>
        </pc:spChg>
        <pc:spChg chg="mod topLvl">
          <ac:chgData name="Lukáš Psota - 2N" userId="01a0e882-39e8-4bb7-b3d2-54f4a1681987" providerId="ADAL" clId="{6DDBF0BE-9C89-447C-9911-D131454EA5E6}" dt="2019-06-13T12:25:06.452" v="292" actId="164"/>
          <ac:spMkLst>
            <pc:docMk/>
            <pc:sldMk cId="3960686541" sldId="414"/>
            <ac:spMk id="28" creationId="{2A432C2A-3AA9-411E-A84A-694B66C6AFFF}"/>
          </ac:spMkLst>
        </pc:spChg>
        <pc:grpChg chg="mod">
          <ac:chgData name="Lukáš Psota - 2N" userId="01a0e882-39e8-4bb7-b3d2-54f4a1681987" providerId="ADAL" clId="{6DDBF0BE-9C89-447C-9911-D131454EA5E6}" dt="2019-06-13T12:25:06.452" v="292" actId="164"/>
          <ac:grpSpMkLst>
            <pc:docMk/>
            <pc:sldMk cId="3960686541" sldId="414"/>
            <ac:grpSpMk id="3" creationId="{A44DD3CF-E812-4706-8254-3FB73C162A9A}"/>
          </ac:grpSpMkLst>
        </pc:grpChg>
        <pc:grpChg chg="add mod">
          <ac:chgData name="Lukáš Psota - 2N" userId="01a0e882-39e8-4bb7-b3d2-54f4a1681987" providerId="ADAL" clId="{6DDBF0BE-9C89-447C-9911-D131454EA5E6}" dt="2019-06-13T12:25:06.452" v="292" actId="164"/>
          <ac:grpSpMkLst>
            <pc:docMk/>
            <pc:sldMk cId="3960686541" sldId="414"/>
            <ac:grpSpMk id="11" creationId="{24378005-9DE1-48C4-9C3D-C0ABCE1FF0EE}"/>
          </ac:grpSpMkLst>
        </pc:grpChg>
        <pc:grpChg chg="mod">
          <ac:chgData name="Lukáš Psota - 2N" userId="01a0e882-39e8-4bb7-b3d2-54f4a1681987" providerId="ADAL" clId="{6DDBF0BE-9C89-447C-9911-D131454EA5E6}" dt="2019-06-13T12:22:44.212" v="32" actId="1076"/>
          <ac:grpSpMkLst>
            <pc:docMk/>
            <pc:sldMk cId="3960686541" sldId="414"/>
            <ac:grpSpMk id="18" creationId="{FAF32C35-14A8-4A09-A616-D14634176405}"/>
          </ac:grpSpMkLst>
        </pc:grpChg>
        <pc:grpChg chg="del">
          <ac:chgData name="Lukáš Psota - 2N" userId="01a0e882-39e8-4bb7-b3d2-54f4a1681987" providerId="ADAL" clId="{6DDBF0BE-9C89-447C-9911-D131454EA5E6}" dt="2019-06-13T12:23:32.599" v="89" actId="165"/>
          <ac:grpSpMkLst>
            <pc:docMk/>
            <pc:sldMk cId="3960686541" sldId="414"/>
            <ac:grpSpMk id="26" creationId="{CBCB8FDB-95BD-46EF-BFFA-B08DCB891257}"/>
          </ac:grpSpMkLst>
        </pc:grpChg>
        <pc:picChg chg="del mod topLvl">
          <ac:chgData name="Lukáš Psota - 2N" userId="01a0e882-39e8-4bb7-b3d2-54f4a1681987" providerId="ADAL" clId="{6DDBF0BE-9C89-447C-9911-D131454EA5E6}" dt="2019-06-13T12:23:40.100" v="90" actId="27803"/>
          <ac:picMkLst>
            <pc:docMk/>
            <pc:sldMk cId="3960686541" sldId="414"/>
            <ac:picMk id="27" creationId="{A44DD3CF-E812-4706-8254-3FB73C162A9A}"/>
          </ac:picMkLst>
        </pc:picChg>
      </pc:sldChg>
      <pc:sldChg chg="modSp">
        <pc:chgData name="Lukáš Psota - 2N" userId="01a0e882-39e8-4bb7-b3d2-54f4a1681987" providerId="ADAL" clId="{6DDBF0BE-9C89-447C-9911-D131454EA5E6}" dt="2019-06-13T07:57:36.200" v="2" actId="1076"/>
        <pc:sldMkLst>
          <pc:docMk/>
          <pc:sldMk cId="2961238287" sldId="415"/>
        </pc:sldMkLst>
        <pc:spChg chg="mod">
          <ac:chgData name="Lukáš Psota - 2N" userId="01a0e882-39e8-4bb7-b3d2-54f4a1681987" providerId="ADAL" clId="{6DDBF0BE-9C89-447C-9911-D131454EA5E6}" dt="2019-06-13T07:57:36.200" v="2" actId="1076"/>
          <ac:spMkLst>
            <pc:docMk/>
            <pc:sldMk cId="2961238287" sldId="415"/>
            <ac:spMk id="16" creationId="{3DE0F654-D284-4C52-AD6C-2F62691D6E6F}"/>
          </ac:spMkLst>
        </pc:spChg>
        <pc:picChg chg="mod">
          <ac:chgData name="Lukáš Psota - 2N" userId="01a0e882-39e8-4bb7-b3d2-54f4a1681987" providerId="ADAL" clId="{6DDBF0BE-9C89-447C-9911-D131454EA5E6}" dt="2019-06-13T07:57:28.122" v="1" actId="1076"/>
          <ac:picMkLst>
            <pc:docMk/>
            <pc:sldMk cId="2961238287" sldId="415"/>
            <ac:picMk id="3" creationId="{928C0D9E-9372-42E6-B693-8A91A5C08C2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457200"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defTabSz="457200" fontAlgn="auto">
              <a:spcBef>
                <a:spcPts val="0"/>
              </a:spcBef>
              <a:spcAft>
                <a:spcPts val="0"/>
              </a:spcAft>
              <a:defRPr sz="1200">
                <a:latin typeface="+mn-lt"/>
                <a:cs typeface="+mn-cs"/>
              </a:defRPr>
            </a:lvl1pPr>
          </a:lstStyle>
          <a:p>
            <a:pPr>
              <a:defRPr/>
            </a:pPr>
            <a:fld id="{B584A7D6-3EAD-4617-B412-9F72E5AABD8E}" type="datetimeFigureOut">
              <a:rPr lang="cs-CZ"/>
              <a:pPr>
                <a:defRPr/>
              </a:pPr>
              <a:t>09.07.2019</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defTabSz="457200"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defTabSz="457200" fontAlgn="auto">
              <a:spcBef>
                <a:spcPts val="0"/>
              </a:spcBef>
              <a:spcAft>
                <a:spcPts val="0"/>
              </a:spcAft>
              <a:defRPr sz="1200">
                <a:latin typeface="+mn-lt"/>
                <a:cs typeface="+mn-cs"/>
              </a:defRPr>
            </a:lvl1pPr>
          </a:lstStyle>
          <a:p>
            <a:pPr>
              <a:defRPr/>
            </a:pPr>
            <a:fld id="{64AA4FE4-E819-4CF9-BAE7-316EF782E01D}"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457200"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457200" fontAlgn="auto">
              <a:spcBef>
                <a:spcPts val="0"/>
              </a:spcBef>
              <a:spcAft>
                <a:spcPts val="0"/>
              </a:spcAft>
              <a:defRPr sz="1200">
                <a:latin typeface="+mn-lt"/>
                <a:cs typeface="+mn-cs"/>
              </a:defRPr>
            </a:lvl1pPr>
          </a:lstStyle>
          <a:p>
            <a:pPr>
              <a:defRPr/>
            </a:pPr>
            <a:fld id="{29D1C97F-5815-4BD9-9A0A-B14950E66BC5}" type="datetimeFigureOut">
              <a:rPr lang="cs-CZ"/>
              <a:pPr>
                <a:defRPr/>
              </a:pPr>
              <a:t>09.07.2019</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defTabSz="457200"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defTabSz="457200" fontAlgn="auto">
              <a:spcBef>
                <a:spcPts val="0"/>
              </a:spcBef>
              <a:spcAft>
                <a:spcPts val="0"/>
              </a:spcAft>
              <a:defRPr sz="1200">
                <a:latin typeface="+mn-lt"/>
                <a:cs typeface="+mn-cs"/>
              </a:defRPr>
            </a:lvl1pPr>
          </a:lstStyle>
          <a:p>
            <a:pPr>
              <a:defRPr/>
            </a:pPr>
            <a:fld id="{9E619566-885B-4F71-8347-A3DD92591C38}"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dirty="0"/>
          </a:p>
        </p:txBody>
      </p:sp>
      <p:sp>
        <p:nvSpPr>
          <p:cNvPr id="4" name="Zástupný symbol pro číslo snímku 3"/>
          <p:cNvSpPr>
            <a:spLocks noGrp="1"/>
          </p:cNvSpPr>
          <p:nvPr>
            <p:ph type="sldNum" sz="quarter" idx="10"/>
          </p:nvPr>
        </p:nvSpPr>
        <p:spPr/>
        <p:txBody>
          <a:bodyPr/>
          <a:lstStyle/>
          <a:p>
            <a:pPr>
              <a:defRPr/>
            </a:pPr>
            <a:fld id="{9E619566-885B-4F71-8347-A3DD92591C38}" type="slidenum">
              <a:rPr lang="cs-CZ" smtClean="0"/>
              <a:pPr>
                <a:defRPr/>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With the  integration, residents and managers will now be able to control common area access points for entry gates, clubhouses, gyms, and laundry facilities with the same app they use to control and manage their smart </a:t>
            </a:r>
            <a:r>
              <a:rPr lang="en-US" sz="1200" b="0" i="0" kern="1200" dirty="0" err="1">
                <a:solidFill>
                  <a:schemeClr val="tx1"/>
                </a:solidFill>
                <a:effectLst/>
                <a:latin typeface="+mn-lt"/>
                <a:ea typeface="+mn-ea"/>
                <a:cs typeface="+mn-cs"/>
              </a:rPr>
              <a:t>apartmen</a:t>
            </a:r>
            <a:r>
              <a:rPr lang="sk-SK" sz="1200" b="0" i="0" kern="1200" dirty="0" err="1">
                <a:solidFill>
                  <a:schemeClr val="tx1"/>
                </a:solidFill>
                <a:effectLst/>
                <a:latin typeface="+mn-lt"/>
                <a:ea typeface="+mn-ea"/>
                <a:cs typeface="+mn-cs"/>
              </a:rPr>
              <a:t>ts</a:t>
            </a:r>
            <a:r>
              <a:rPr lang="sk-SK" sz="1200" b="0" i="0" kern="1200" dirty="0">
                <a:solidFill>
                  <a:schemeClr val="tx1"/>
                </a:solidFill>
                <a:effectLst/>
                <a:latin typeface="+mn-lt"/>
                <a:ea typeface="+mn-ea"/>
                <a:cs typeface="+mn-cs"/>
              </a:rPr>
              <a:t>.</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dirty="0">
                <a:latin typeface="Verdana" panose="020B0604030504040204" pitchFamily="34" charset="0"/>
                <a:ea typeface="Verdana" panose="020B0604030504040204" pitchFamily="34" charset="0"/>
              </a:rPr>
              <a:t>Tune your mobile application </a:t>
            </a:r>
            <a:r>
              <a:rPr lang="cs-CZ" sz="1200" dirty="0">
                <a:latin typeface="Verdana" panose="020B0604030504040204" pitchFamily="34" charset="0"/>
                <a:ea typeface="Verdana" panose="020B0604030504040204" pitchFamily="34" charset="0"/>
              </a:rPr>
              <a:t>and </a:t>
            </a:r>
            <a:r>
              <a:rPr lang="cs-CZ" sz="1200" dirty="0" err="1">
                <a:latin typeface="Verdana" panose="020B0604030504040204" pitchFamily="34" charset="0"/>
                <a:ea typeface="Verdana" panose="020B0604030504040204" pitchFamily="34" charset="0"/>
              </a:rPr>
              <a:t>allow</a:t>
            </a:r>
            <a:r>
              <a:rPr lang="cs-CZ" sz="1200" dirty="0">
                <a:latin typeface="Verdana" panose="020B0604030504040204" pitchFamily="34" charset="0"/>
                <a:ea typeface="Verdana" panose="020B0604030504040204" pitchFamily="34" charset="0"/>
              </a:rPr>
              <a:t> </a:t>
            </a:r>
            <a:r>
              <a:rPr lang="cs-CZ" sz="1200" dirty="0" err="1">
                <a:latin typeface="Verdana" panose="020B0604030504040204" pitchFamily="34" charset="0"/>
                <a:ea typeface="Verdana" panose="020B0604030504040204" pitchFamily="34" charset="0"/>
              </a:rPr>
              <a:t>residents</a:t>
            </a:r>
            <a:r>
              <a:rPr lang="cs-CZ" sz="1200" dirty="0">
                <a:latin typeface="Verdana" panose="020B0604030504040204" pitchFamily="34" charset="0"/>
                <a:ea typeface="Verdana" panose="020B0604030504040204" pitchFamily="34" charset="0"/>
              </a:rPr>
              <a:t> to </a:t>
            </a:r>
            <a:r>
              <a:rPr lang="cs-CZ" sz="1200" dirty="0" err="1">
                <a:latin typeface="Verdana" panose="020B0604030504040204" pitchFamily="34" charset="0"/>
                <a:ea typeface="Verdana" panose="020B0604030504040204" pitchFamily="34" charset="0"/>
              </a:rPr>
              <a:t>control</a:t>
            </a:r>
            <a:r>
              <a:rPr lang="cs-CZ" sz="1200" dirty="0">
                <a:latin typeface="Verdana" panose="020B0604030504040204" pitchFamily="34" charset="0"/>
                <a:ea typeface="Verdana" panose="020B0604030504040204" pitchFamily="34" charset="0"/>
              </a:rPr>
              <a:t> </a:t>
            </a:r>
            <a:r>
              <a:rPr lang="cs-CZ" sz="1200" dirty="0" err="1">
                <a:latin typeface="Verdana" panose="020B0604030504040204" pitchFamily="34" charset="0"/>
                <a:ea typeface="Verdana" panose="020B0604030504040204" pitchFamily="34" charset="0"/>
              </a:rPr>
              <a:t>the</a:t>
            </a:r>
            <a:r>
              <a:rPr lang="en-US" sz="1200" dirty="0">
                <a:latin typeface="Verdana" panose="020B0604030504040204" pitchFamily="34" charset="0"/>
                <a:ea typeface="Verdana" panose="020B0604030504040204" pitchFamily="34" charset="0"/>
              </a:rPr>
              <a:t> door </a:t>
            </a:r>
            <a:r>
              <a:rPr lang="cs-CZ" sz="1200" dirty="0">
                <a:latin typeface="Verdana" panose="020B0604030504040204" pitchFamily="34" charset="0"/>
                <a:ea typeface="Verdana" panose="020B0604030504040204" pitchFamily="34" charset="0"/>
              </a:rPr>
              <a:t>via Bluetooth</a:t>
            </a:r>
            <a:r>
              <a:rPr lang="en-US" sz="1200" dirty="0">
                <a:latin typeface="Verdana" panose="020B0604030504040204" pitchFamily="34" charset="0"/>
                <a:ea typeface="Verdana" panose="020B0604030504040204" pitchFamily="34" charset="0"/>
              </a:rPr>
              <a:t>. </a:t>
            </a:r>
            <a:r>
              <a:rPr lang="cs-CZ" sz="1200" dirty="0" err="1">
                <a:latin typeface="Verdana" panose="020B0604030504040204" pitchFamily="34" charset="0"/>
                <a:ea typeface="Verdana" panose="020B0604030504040204" pitchFamily="34" charset="0"/>
              </a:rPr>
              <a:t>Further</a:t>
            </a:r>
            <a:r>
              <a:rPr lang="cs-CZ" sz="1200" dirty="0">
                <a:latin typeface="Verdana" panose="020B0604030504040204" pitchFamily="34" charset="0"/>
                <a:ea typeface="Verdana" panose="020B0604030504040204" pitchFamily="34" charset="0"/>
              </a:rPr>
              <a:t> more, y</a:t>
            </a:r>
            <a:r>
              <a:rPr lang="en-US" sz="1200" dirty="0" err="1">
                <a:latin typeface="Verdana" panose="020B0604030504040204" pitchFamily="34" charset="0"/>
                <a:ea typeface="Verdana" panose="020B0604030504040204" pitchFamily="34" charset="0"/>
              </a:rPr>
              <a:t>ou</a:t>
            </a:r>
            <a:r>
              <a:rPr lang="cs-CZ" sz="1200" dirty="0">
                <a:latin typeface="Verdana" panose="020B0604030504040204" pitchFamily="34" charset="0"/>
                <a:ea typeface="Verdana" panose="020B0604030504040204" pitchFamily="34" charset="0"/>
              </a:rPr>
              <a:t>r</a:t>
            </a:r>
            <a:r>
              <a:rPr lang="en-US" sz="1200" dirty="0">
                <a:latin typeface="Verdana" panose="020B0604030504040204" pitchFamily="34" charset="0"/>
                <a:ea typeface="Verdana" panose="020B0604030504040204" pitchFamily="34" charset="0"/>
              </a:rPr>
              <a:t> </a:t>
            </a:r>
            <a:r>
              <a:rPr lang="cs-CZ" sz="1200" dirty="0">
                <a:latin typeface="Verdana" panose="020B0604030504040204" pitchFamily="34" charset="0"/>
                <a:ea typeface="Verdana" panose="020B0604030504040204" pitchFamily="34" charset="0"/>
              </a:rPr>
              <a:t>s</a:t>
            </a:r>
            <a:r>
              <a:rPr lang="en-US" sz="1200" dirty="0">
                <a:latin typeface="Verdana" panose="020B0604030504040204" pitchFamily="34" charset="0"/>
                <a:ea typeface="Verdana" panose="020B0604030504040204" pitchFamily="34" charset="0"/>
              </a:rPr>
              <a:t>y</a:t>
            </a:r>
            <a:r>
              <a:rPr lang="cs-CZ" sz="1200" dirty="0">
                <a:latin typeface="Verdana" panose="020B0604030504040204" pitchFamily="34" charset="0"/>
                <a:ea typeface="Verdana" panose="020B0604030504040204" pitchFamily="34" charset="0"/>
              </a:rPr>
              <a:t>stem </a:t>
            </a:r>
            <a:r>
              <a:rPr lang="en-US" sz="1200" dirty="0">
                <a:latin typeface="Verdana" panose="020B0604030504040204" pitchFamily="34" charset="0"/>
                <a:ea typeface="Verdana" panose="020B0604030504040204" pitchFamily="34" charset="0"/>
              </a:rPr>
              <a:t>(</a:t>
            </a:r>
            <a:r>
              <a:rPr lang="cs-CZ" sz="1200" dirty="0">
                <a:latin typeface="Verdana" panose="020B0604030504040204" pitchFamily="34" charset="0"/>
                <a:ea typeface="Verdana" panose="020B0604030504040204" pitchFamily="34" charset="0"/>
              </a:rPr>
              <a:t>software </a:t>
            </a:r>
            <a:r>
              <a:rPr lang="en-US" sz="1200" dirty="0">
                <a:latin typeface="Verdana" panose="020B0604030504040204" pitchFamily="34" charset="0"/>
                <a:ea typeface="Verdana" panose="020B0604030504040204" pitchFamily="34" charset="0"/>
              </a:rPr>
              <a:t>even mobile app) can generate your own Bluetooth access credentials and upload them to</a:t>
            </a:r>
            <a:r>
              <a:rPr lang="cs-CZ" sz="1200" dirty="0">
                <a:latin typeface="Verdana" panose="020B0604030504040204" pitchFamily="34" charset="0"/>
                <a:ea typeface="Verdana" panose="020B0604030504040204" pitchFamily="34" charset="0"/>
              </a:rPr>
              <a:t> 2N</a:t>
            </a:r>
            <a:r>
              <a:rPr lang="en-US" sz="1200" dirty="0">
                <a:latin typeface="Verdana" panose="020B0604030504040204" pitchFamily="34" charset="0"/>
                <a:ea typeface="Verdana" panose="020B0604030504040204" pitchFamily="34" charset="0"/>
              </a:rPr>
              <a:t> IP intercom </a:t>
            </a:r>
            <a:r>
              <a:rPr lang="cs-CZ" sz="1200" dirty="0">
                <a:latin typeface="Verdana" panose="020B0604030504040204" pitchFamily="34" charset="0"/>
                <a:ea typeface="Verdana" panose="020B0604030504040204" pitchFamily="34" charset="0"/>
              </a:rPr>
              <a:t>and A</a:t>
            </a:r>
            <a:r>
              <a:rPr lang="en-US" sz="1200" dirty="0" err="1">
                <a:latin typeface="Verdana" panose="020B0604030504040204" pitchFamily="34" charset="0"/>
                <a:ea typeface="Verdana" panose="020B0604030504040204" pitchFamily="34" charset="0"/>
              </a:rPr>
              <a:t>ccess</a:t>
            </a:r>
            <a:r>
              <a:rPr lang="en-US" sz="1200" dirty="0">
                <a:latin typeface="Verdana" panose="020B0604030504040204" pitchFamily="34" charset="0"/>
                <a:ea typeface="Verdana" panose="020B0604030504040204" pitchFamily="34" charset="0"/>
              </a:rPr>
              <a:t> </a:t>
            </a:r>
            <a:r>
              <a:rPr lang="cs-CZ" sz="1200" dirty="0">
                <a:latin typeface="Verdana" panose="020B0604030504040204" pitchFamily="34" charset="0"/>
                <a:ea typeface="Verdana" panose="020B0604030504040204" pitchFamily="34" charset="0"/>
              </a:rPr>
              <a:t>U</a:t>
            </a:r>
            <a:r>
              <a:rPr lang="en-US" sz="1200" dirty="0">
                <a:latin typeface="Verdana" panose="020B0604030504040204" pitchFamily="34" charset="0"/>
                <a:ea typeface="Verdana" panose="020B0604030504040204" pitchFamily="34" charset="0"/>
              </a:rPr>
              <a:t>nit over 2N P</a:t>
            </a:r>
            <a:r>
              <a:rPr lang="cs-CZ" sz="1200" dirty="0" err="1">
                <a:latin typeface="Verdana" panose="020B0604030504040204" pitchFamily="34" charset="0"/>
                <a:ea typeface="Verdana" panose="020B0604030504040204" pitchFamily="34" charset="0"/>
              </a:rPr>
              <a:t>artner</a:t>
            </a:r>
            <a:r>
              <a:rPr lang="cs-CZ"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API. Provide access credentials from your mobile application to other users</a:t>
            </a:r>
            <a:r>
              <a:rPr lang="cs-CZ" sz="1200" dirty="0">
                <a:latin typeface="Verdana" panose="020B0604030504040204" pitchFamily="34" charset="0"/>
                <a:ea typeface="Verdana" panose="020B0604030504040204" pitchFamily="34" charset="0"/>
              </a:rPr>
              <a:t> – </a:t>
            </a:r>
            <a:r>
              <a:rPr lang="cs-CZ" sz="1200" dirty="0" err="1">
                <a:latin typeface="Verdana" panose="020B0604030504040204" pitchFamily="34" charset="0"/>
                <a:ea typeface="Verdana" panose="020B0604030504040204" pitchFamily="34" charset="0"/>
              </a:rPr>
              <a:t>your</a:t>
            </a:r>
            <a:r>
              <a:rPr lang="cs-CZ" sz="1200" dirty="0">
                <a:latin typeface="Verdana" panose="020B0604030504040204" pitchFamily="34" charset="0"/>
                <a:ea typeface="Verdana" panose="020B0604030504040204" pitchFamily="34" charset="0"/>
              </a:rPr>
              <a:t> </a:t>
            </a:r>
            <a:r>
              <a:rPr lang="cs-CZ" sz="1200" dirty="0" err="1">
                <a:latin typeface="Verdana" panose="020B0604030504040204" pitchFamily="34" charset="0"/>
                <a:ea typeface="Verdana" panose="020B0604030504040204" pitchFamily="34" charset="0"/>
              </a:rPr>
              <a:t>neighbours</a:t>
            </a:r>
            <a:r>
              <a:rPr lang="cs-CZ" sz="1200" dirty="0">
                <a:latin typeface="Verdana" panose="020B0604030504040204" pitchFamily="34" charset="0"/>
                <a:ea typeface="Verdana" panose="020B0604030504040204" pitchFamily="34" charset="0"/>
              </a:rPr>
              <a:t> </a:t>
            </a:r>
            <a:r>
              <a:rPr lang="cs-CZ" sz="1200" dirty="0" err="1">
                <a:latin typeface="Verdana" panose="020B0604030504040204" pitchFamily="34" charset="0"/>
                <a:ea typeface="Verdana" panose="020B0604030504040204" pitchFamily="34" charset="0"/>
              </a:rPr>
              <a:t>or</a:t>
            </a:r>
            <a:r>
              <a:rPr lang="cs-CZ" sz="1200" dirty="0">
                <a:latin typeface="Verdana" panose="020B0604030504040204" pitchFamily="34" charset="0"/>
                <a:ea typeface="Verdana" panose="020B0604030504040204" pitchFamily="34" charset="0"/>
              </a:rPr>
              <a:t> </a:t>
            </a:r>
            <a:r>
              <a:rPr lang="cs-CZ" sz="1200" dirty="0" err="1">
                <a:latin typeface="Verdana" panose="020B0604030504040204" pitchFamily="34" charset="0"/>
                <a:ea typeface="Verdana" panose="020B0604030504040204" pitchFamily="34" charset="0"/>
              </a:rPr>
              <a:t>friends</a:t>
            </a:r>
            <a:r>
              <a:rPr lang="cs-CZ" sz="1200" dirty="0">
                <a:latin typeface="Verdana" panose="020B0604030504040204" pitchFamily="34" charset="0"/>
                <a:ea typeface="Verdana" panose="020B0604030504040204" pitchFamily="34" charset="0"/>
              </a:rPr>
              <a:t> and let </a:t>
            </a:r>
            <a:r>
              <a:rPr lang="cs-CZ" sz="1200" dirty="0" err="1">
                <a:latin typeface="Verdana" panose="020B0604030504040204" pitchFamily="34" charset="0"/>
                <a:ea typeface="Verdana" panose="020B0604030504040204" pitchFamily="34" charset="0"/>
              </a:rPr>
              <a:t>them</a:t>
            </a:r>
            <a:r>
              <a:rPr lang="cs-CZ" sz="1200" dirty="0">
                <a:latin typeface="Verdana" panose="020B0604030504040204" pitchFamily="34" charset="0"/>
                <a:ea typeface="Verdana" panose="020B0604030504040204" pitchFamily="34" charset="0"/>
              </a:rPr>
              <a:t> go </a:t>
            </a:r>
            <a:r>
              <a:rPr lang="cs-CZ" sz="1200" dirty="0" err="1">
                <a:latin typeface="Verdana" panose="020B0604030504040204" pitchFamily="34" charset="0"/>
                <a:ea typeface="Verdana" panose="020B0604030504040204" pitchFamily="34" charset="0"/>
              </a:rPr>
              <a:t>into</a:t>
            </a:r>
            <a:r>
              <a:rPr lang="cs-CZ" sz="1200" dirty="0">
                <a:latin typeface="Verdana" panose="020B0604030504040204" pitchFamily="34" charset="0"/>
                <a:ea typeface="Verdana" panose="020B0604030504040204" pitchFamily="34" charset="0"/>
              </a:rPr>
              <a:t> </a:t>
            </a:r>
            <a:r>
              <a:rPr lang="cs-CZ" sz="1200" dirty="0" err="1">
                <a:latin typeface="Verdana" panose="020B0604030504040204" pitchFamily="34" charset="0"/>
                <a:ea typeface="Verdana" panose="020B0604030504040204" pitchFamily="34" charset="0"/>
              </a:rPr>
              <a:t>your</a:t>
            </a:r>
            <a:r>
              <a:rPr lang="cs-CZ" sz="1200" dirty="0">
                <a:latin typeface="Verdana" panose="020B0604030504040204" pitchFamily="34" charset="0"/>
                <a:ea typeface="Verdana" panose="020B0604030504040204" pitchFamily="34" charset="0"/>
              </a:rPr>
              <a:t> house in style.</a:t>
            </a:r>
            <a:endParaRPr lang="cs-CZ" b="1" dirty="0"/>
          </a:p>
          <a:p>
            <a:endParaRPr lang="en-US" dirty="0"/>
          </a:p>
        </p:txBody>
      </p:sp>
      <p:sp>
        <p:nvSpPr>
          <p:cNvPr id="4" name="Zástupný symbol pro číslo snímku 3"/>
          <p:cNvSpPr>
            <a:spLocks noGrp="1"/>
          </p:cNvSpPr>
          <p:nvPr>
            <p:ph type="sldNum" sz="quarter" idx="5"/>
          </p:nvPr>
        </p:nvSpPr>
        <p:spPr/>
        <p:txBody>
          <a:bodyPr/>
          <a:lstStyle/>
          <a:p>
            <a:pPr>
              <a:defRPr/>
            </a:pPr>
            <a:fld id="{9E619566-885B-4F71-8347-A3DD92591C38}" type="slidenum">
              <a:rPr lang="cs-CZ" smtClean="0"/>
              <a:pPr>
                <a:defRPr/>
              </a:pPr>
              <a:t>11</a:t>
            </a:fld>
            <a:endParaRPr lang="cs-CZ"/>
          </a:p>
        </p:txBody>
      </p:sp>
    </p:spTree>
    <p:extLst>
      <p:ext uri="{BB962C8B-B14F-4D97-AF65-F5344CB8AC3E}">
        <p14:creationId xmlns:p14="http://schemas.microsoft.com/office/powerpoint/2010/main" val="294534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9E619566-885B-4F71-8347-A3DD92591C38}" type="slidenum">
              <a:rPr lang="cs-CZ" smtClean="0"/>
              <a:pPr>
                <a:defRPr/>
              </a:pPr>
              <a:t>12</a:t>
            </a:fld>
            <a:endParaRPr lang="cs-CZ"/>
          </a:p>
        </p:txBody>
      </p:sp>
    </p:spTree>
    <p:extLst>
      <p:ext uri="{BB962C8B-B14F-4D97-AF65-F5344CB8AC3E}">
        <p14:creationId xmlns:p14="http://schemas.microsoft.com/office/powerpoint/2010/main" val="237753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cs-CZ" dirty="0"/>
              <a:t>1. </a:t>
            </a:r>
            <a:r>
              <a:rPr lang="en-US" sz="1200" dirty="0">
                <a:solidFill>
                  <a:schemeClr val="tx1">
                    <a:lumMod val="50000"/>
                  </a:schemeClr>
                </a:solidFill>
              </a:rPr>
              <a:t>User makes an online reservation of  the flat</a:t>
            </a:r>
          </a:p>
          <a:p>
            <a:pPr marL="0" marR="0" lvl="0" indent="0" algn="l" defTabSz="912813" rtl="0" eaLnBrk="0" fontAlgn="base" latinLnBrk="0" hangingPunct="0">
              <a:lnSpc>
                <a:spcPct val="100000"/>
              </a:lnSpc>
              <a:spcBef>
                <a:spcPct val="30000"/>
              </a:spcBef>
              <a:spcAft>
                <a:spcPct val="0"/>
              </a:spcAft>
              <a:buClrTx/>
              <a:buSzTx/>
              <a:buFontTx/>
              <a:buNone/>
              <a:tabLst/>
              <a:defRPr/>
            </a:pPr>
            <a:r>
              <a:rPr lang="cs-CZ" dirty="0"/>
              <a:t>2. </a:t>
            </a:r>
            <a:r>
              <a:rPr lang="cs-CZ" sz="1200" dirty="0">
                <a:solidFill>
                  <a:schemeClr val="tx1">
                    <a:lumMod val="50000"/>
                  </a:schemeClr>
                </a:solidFill>
              </a:rPr>
              <a:t>He </a:t>
            </a:r>
            <a:r>
              <a:rPr lang="cs-CZ" sz="1200" dirty="0" err="1">
                <a:solidFill>
                  <a:schemeClr val="tx1">
                    <a:lumMod val="50000"/>
                  </a:schemeClr>
                </a:solidFill>
              </a:rPr>
              <a:t>receives</a:t>
            </a:r>
            <a:r>
              <a:rPr lang="cs-CZ" sz="1200" dirty="0">
                <a:solidFill>
                  <a:schemeClr val="tx1">
                    <a:lumMod val="50000"/>
                  </a:schemeClr>
                </a:solidFill>
              </a:rPr>
              <a:t> </a:t>
            </a:r>
            <a:r>
              <a:rPr lang="cs-CZ" sz="1200" dirty="0" err="1">
                <a:solidFill>
                  <a:schemeClr val="tx1">
                    <a:lumMod val="50000"/>
                  </a:schemeClr>
                </a:solidFill>
              </a:rPr>
              <a:t>the</a:t>
            </a:r>
            <a:r>
              <a:rPr lang="cs-CZ" sz="1200" dirty="0">
                <a:solidFill>
                  <a:schemeClr val="tx1">
                    <a:lumMod val="50000"/>
                  </a:schemeClr>
                </a:solidFill>
              </a:rPr>
              <a:t> </a:t>
            </a:r>
            <a:r>
              <a:rPr lang="cs-CZ" sz="1200" dirty="0" err="1">
                <a:solidFill>
                  <a:schemeClr val="tx1">
                    <a:lumMod val="50000"/>
                  </a:schemeClr>
                </a:solidFill>
              </a:rPr>
              <a:t>confirmation</a:t>
            </a:r>
            <a:r>
              <a:rPr lang="cs-CZ" sz="1200" dirty="0">
                <a:solidFill>
                  <a:schemeClr val="tx1">
                    <a:lumMod val="50000"/>
                  </a:schemeClr>
                </a:solidFill>
              </a:rPr>
              <a:t> </a:t>
            </a:r>
            <a:r>
              <a:rPr lang="cs-CZ" sz="1200" dirty="0" err="1">
                <a:solidFill>
                  <a:schemeClr val="tx1">
                    <a:lumMod val="50000"/>
                  </a:schemeClr>
                </a:solidFill>
              </a:rPr>
              <a:t>with</a:t>
            </a:r>
            <a:r>
              <a:rPr lang="cs-CZ" sz="1200" dirty="0">
                <a:solidFill>
                  <a:schemeClr val="tx1">
                    <a:lumMod val="50000"/>
                  </a:schemeClr>
                </a:solidFill>
              </a:rPr>
              <a:t> </a:t>
            </a:r>
            <a:r>
              <a:rPr lang="cs-CZ" sz="1200" dirty="0" err="1">
                <a:solidFill>
                  <a:schemeClr val="tx1">
                    <a:lumMod val="50000"/>
                  </a:schemeClr>
                </a:solidFill>
              </a:rPr>
              <a:t>access</a:t>
            </a:r>
            <a:r>
              <a:rPr lang="cs-CZ" sz="1200" dirty="0">
                <a:solidFill>
                  <a:schemeClr val="tx1">
                    <a:lumMod val="50000"/>
                  </a:schemeClr>
                </a:solidFill>
              </a:rPr>
              <a:t> PIN </a:t>
            </a:r>
            <a:r>
              <a:rPr lang="cs-CZ" sz="1200" dirty="0" err="1">
                <a:solidFill>
                  <a:schemeClr val="tx1">
                    <a:lumMod val="50000"/>
                  </a:schemeClr>
                </a:solidFill>
              </a:rPr>
              <a:t>code</a:t>
            </a:r>
            <a:endParaRPr lang="en-US" sz="1200" dirty="0">
              <a:solidFill>
                <a:schemeClr val="tx1">
                  <a:lumMod val="50000"/>
                </a:schemeClr>
              </a:solidFill>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cs-CZ" dirty="0"/>
              <a:t>3. </a:t>
            </a:r>
            <a:r>
              <a:rPr lang="cs-CZ" sz="1200" dirty="0">
                <a:solidFill>
                  <a:schemeClr val="tx1">
                    <a:lumMod val="50000"/>
                  </a:schemeClr>
                </a:solidFill>
              </a:rPr>
              <a:t>3</a:t>
            </a:r>
            <a:r>
              <a:rPr lang="cs-CZ" sz="1200" baseline="30000" dirty="0">
                <a:solidFill>
                  <a:schemeClr val="tx1">
                    <a:lumMod val="50000"/>
                  </a:schemeClr>
                </a:solidFill>
              </a:rPr>
              <a:t>rd</a:t>
            </a:r>
            <a:r>
              <a:rPr lang="cs-CZ" sz="1200" dirty="0">
                <a:solidFill>
                  <a:schemeClr val="tx1">
                    <a:lumMod val="50000"/>
                  </a:schemeClr>
                </a:solidFill>
              </a:rPr>
              <a:t> party SW </a:t>
            </a:r>
            <a:r>
              <a:rPr lang="cs-CZ" sz="1200" dirty="0" err="1">
                <a:solidFill>
                  <a:schemeClr val="tx1">
                    <a:lumMod val="50000"/>
                  </a:schemeClr>
                </a:solidFill>
              </a:rPr>
              <a:t>sends</a:t>
            </a:r>
            <a:r>
              <a:rPr lang="cs-CZ" sz="1200" dirty="0">
                <a:solidFill>
                  <a:schemeClr val="tx1">
                    <a:lumMod val="50000"/>
                  </a:schemeClr>
                </a:solidFill>
              </a:rPr>
              <a:t> </a:t>
            </a:r>
            <a:r>
              <a:rPr lang="cs-CZ" sz="1200" dirty="0" err="1">
                <a:solidFill>
                  <a:schemeClr val="tx1">
                    <a:lumMod val="50000"/>
                  </a:schemeClr>
                </a:solidFill>
              </a:rPr>
              <a:t>following</a:t>
            </a:r>
            <a:r>
              <a:rPr lang="cs-CZ" sz="1200" dirty="0">
                <a:solidFill>
                  <a:schemeClr val="tx1">
                    <a:lumMod val="50000"/>
                  </a:schemeClr>
                </a:solidFill>
              </a:rPr>
              <a:t> </a:t>
            </a:r>
            <a:r>
              <a:rPr lang="cs-CZ" sz="1200" dirty="0" err="1">
                <a:solidFill>
                  <a:schemeClr val="tx1">
                    <a:lumMod val="50000"/>
                  </a:schemeClr>
                </a:solidFill>
              </a:rPr>
              <a:t>request</a:t>
            </a:r>
            <a:r>
              <a:rPr lang="cs-CZ" sz="1200" dirty="0">
                <a:solidFill>
                  <a:schemeClr val="tx1">
                    <a:lumMod val="50000"/>
                  </a:schemeClr>
                </a:solidFill>
              </a:rPr>
              <a:t> via 2N® Partner API: </a:t>
            </a:r>
            <a:r>
              <a:rPr lang="cs-CZ" sz="1200" dirty="0" err="1">
                <a:solidFill>
                  <a:schemeClr val="tx1">
                    <a:lumMod val="50000"/>
                  </a:schemeClr>
                </a:solidFill>
              </a:rPr>
              <a:t>create</a:t>
            </a:r>
            <a:r>
              <a:rPr lang="cs-CZ" sz="1200" dirty="0">
                <a:solidFill>
                  <a:schemeClr val="tx1">
                    <a:lumMod val="50000"/>
                  </a:schemeClr>
                </a:solidFill>
              </a:rPr>
              <a:t> user „X“ in „Y,Z“ </a:t>
            </a:r>
            <a:r>
              <a:rPr lang="cs-CZ" sz="1200" dirty="0" err="1">
                <a:solidFill>
                  <a:schemeClr val="tx1">
                    <a:lumMod val="50000"/>
                  </a:schemeClr>
                </a:solidFill>
              </a:rPr>
              <a:t>devices</a:t>
            </a:r>
            <a:r>
              <a:rPr lang="cs-CZ" sz="1200" dirty="0">
                <a:solidFill>
                  <a:schemeClr val="tx1">
                    <a:lumMod val="50000"/>
                  </a:schemeClr>
                </a:solidFill>
              </a:rPr>
              <a:t> </a:t>
            </a:r>
            <a:r>
              <a:rPr lang="cs-CZ" sz="1200" dirty="0" err="1">
                <a:solidFill>
                  <a:schemeClr val="tx1">
                    <a:lumMod val="50000"/>
                  </a:schemeClr>
                </a:solidFill>
              </a:rPr>
              <a:t>with</a:t>
            </a:r>
            <a:r>
              <a:rPr lang="cs-CZ" sz="1200" dirty="0">
                <a:solidFill>
                  <a:schemeClr val="tx1">
                    <a:lumMod val="50000"/>
                  </a:schemeClr>
                </a:solidFill>
              </a:rPr>
              <a:t> „ABC“ PIN </a:t>
            </a:r>
            <a:r>
              <a:rPr lang="cs-CZ" sz="1200" dirty="0" err="1">
                <a:solidFill>
                  <a:schemeClr val="tx1">
                    <a:lumMod val="50000"/>
                  </a:schemeClr>
                </a:solidFill>
              </a:rPr>
              <a:t>code</a:t>
            </a:r>
            <a:endParaRPr lang="en-US" sz="1200" dirty="0">
              <a:solidFill>
                <a:schemeClr val="tx1">
                  <a:lumMod val="50000"/>
                </a:schemeClr>
              </a:solidFill>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cs-CZ" dirty="0"/>
              <a:t>4. </a:t>
            </a:r>
            <a:r>
              <a:rPr lang="cs-CZ" sz="1200" dirty="0">
                <a:solidFill>
                  <a:schemeClr val="tx1">
                    <a:lumMod val="50000"/>
                  </a:schemeClr>
                </a:solidFill>
              </a:rPr>
              <a:t>My2N </a:t>
            </a:r>
            <a:r>
              <a:rPr lang="cs-CZ" sz="1200" dirty="0" err="1">
                <a:solidFill>
                  <a:schemeClr val="tx1">
                    <a:lumMod val="50000"/>
                  </a:schemeClr>
                </a:solidFill>
              </a:rPr>
              <a:t>distributes</a:t>
            </a:r>
            <a:r>
              <a:rPr lang="cs-CZ" sz="1200" dirty="0">
                <a:solidFill>
                  <a:schemeClr val="tx1">
                    <a:lumMod val="50000"/>
                  </a:schemeClr>
                </a:solidFill>
              </a:rPr>
              <a:t> </a:t>
            </a:r>
            <a:r>
              <a:rPr lang="cs-CZ" sz="1200" dirty="0" err="1">
                <a:solidFill>
                  <a:schemeClr val="tx1">
                    <a:lumMod val="50000"/>
                  </a:schemeClr>
                </a:solidFill>
              </a:rPr>
              <a:t>the</a:t>
            </a:r>
            <a:r>
              <a:rPr lang="cs-CZ" sz="1200" dirty="0">
                <a:solidFill>
                  <a:schemeClr val="tx1">
                    <a:lumMod val="50000"/>
                  </a:schemeClr>
                </a:solidFill>
              </a:rPr>
              <a:t> </a:t>
            </a:r>
            <a:r>
              <a:rPr lang="cs-CZ" sz="1200" dirty="0" err="1">
                <a:solidFill>
                  <a:schemeClr val="tx1">
                    <a:lumMod val="50000"/>
                  </a:schemeClr>
                </a:solidFill>
              </a:rPr>
              <a:t>information</a:t>
            </a:r>
            <a:r>
              <a:rPr lang="cs-CZ" sz="1200" dirty="0">
                <a:solidFill>
                  <a:schemeClr val="tx1">
                    <a:lumMod val="50000"/>
                  </a:schemeClr>
                </a:solidFill>
              </a:rPr>
              <a:t> to </a:t>
            </a:r>
            <a:r>
              <a:rPr lang="cs-CZ" sz="1200" dirty="0" err="1">
                <a:solidFill>
                  <a:schemeClr val="tx1">
                    <a:lumMod val="50000"/>
                  </a:schemeClr>
                </a:solidFill>
              </a:rPr>
              <a:t>appropriate</a:t>
            </a:r>
            <a:r>
              <a:rPr lang="cs-CZ" sz="1200" dirty="0">
                <a:solidFill>
                  <a:schemeClr val="tx1">
                    <a:lumMod val="50000"/>
                  </a:schemeClr>
                </a:solidFill>
              </a:rPr>
              <a:t> </a:t>
            </a:r>
            <a:r>
              <a:rPr lang="cs-CZ" sz="1200" dirty="0" err="1">
                <a:solidFill>
                  <a:schemeClr val="tx1">
                    <a:lumMod val="50000"/>
                  </a:schemeClr>
                </a:solidFill>
              </a:rPr>
              <a:t>devices</a:t>
            </a:r>
            <a:r>
              <a:rPr lang="cs-CZ" sz="1200" dirty="0">
                <a:solidFill>
                  <a:schemeClr val="tx1">
                    <a:lumMod val="50000"/>
                  </a:schemeClr>
                </a:solidFill>
              </a:rPr>
              <a:t> („Y, Z“)</a:t>
            </a:r>
            <a:endParaRPr lang="en-US" sz="1200" dirty="0">
              <a:solidFill>
                <a:schemeClr val="tx1">
                  <a:lumMod val="50000"/>
                </a:schemeClr>
              </a:solidFill>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cs-CZ" dirty="0"/>
              <a:t>5. </a:t>
            </a:r>
            <a:r>
              <a:rPr lang="en-US" sz="1200" dirty="0">
                <a:solidFill>
                  <a:schemeClr val="tx1">
                    <a:lumMod val="50000"/>
                  </a:schemeClr>
                </a:solidFill>
              </a:rPr>
              <a:t>User </a:t>
            </a:r>
            <a:r>
              <a:rPr lang="cs-CZ" sz="1200" dirty="0" err="1">
                <a:solidFill>
                  <a:schemeClr val="tx1">
                    <a:lumMod val="50000"/>
                  </a:schemeClr>
                </a:solidFill>
              </a:rPr>
              <a:t>enters</a:t>
            </a:r>
            <a:r>
              <a:rPr lang="cs-CZ" sz="1200" dirty="0">
                <a:solidFill>
                  <a:schemeClr val="tx1">
                    <a:lumMod val="50000"/>
                  </a:schemeClr>
                </a:solidFill>
              </a:rPr>
              <a:t> </a:t>
            </a:r>
            <a:r>
              <a:rPr lang="cs-CZ" sz="1200" dirty="0" err="1">
                <a:solidFill>
                  <a:schemeClr val="tx1">
                    <a:lumMod val="50000"/>
                  </a:schemeClr>
                </a:solidFill>
              </a:rPr>
              <a:t>the</a:t>
            </a:r>
            <a:r>
              <a:rPr lang="cs-CZ" sz="1200" dirty="0">
                <a:solidFill>
                  <a:schemeClr val="tx1">
                    <a:lumMod val="50000"/>
                  </a:schemeClr>
                </a:solidFill>
              </a:rPr>
              <a:t> PIN </a:t>
            </a:r>
            <a:r>
              <a:rPr lang="cs-CZ" sz="1200" dirty="0" err="1">
                <a:solidFill>
                  <a:schemeClr val="tx1">
                    <a:lumMod val="50000"/>
                  </a:schemeClr>
                </a:solidFill>
              </a:rPr>
              <a:t>code</a:t>
            </a:r>
            <a:r>
              <a:rPr lang="cs-CZ" sz="1200" dirty="0">
                <a:solidFill>
                  <a:schemeClr val="tx1">
                    <a:lumMod val="50000"/>
                  </a:schemeClr>
                </a:solidFill>
              </a:rPr>
              <a:t> to enter </a:t>
            </a:r>
            <a:r>
              <a:rPr lang="cs-CZ" sz="1200" dirty="0" err="1">
                <a:solidFill>
                  <a:schemeClr val="tx1">
                    <a:lumMod val="50000"/>
                  </a:schemeClr>
                </a:solidFill>
              </a:rPr>
              <a:t>the</a:t>
            </a:r>
            <a:r>
              <a:rPr lang="cs-CZ" sz="1200" dirty="0">
                <a:solidFill>
                  <a:schemeClr val="tx1">
                    <a:lumMod val="50000"/>
                  </a:schemeClr>
                </a:solidFill>
              </a:rPr>
              <a:t> </a:t>
            </a:r>
            <a:r>
              <a:rPr lang="cs-CZ" sz="1200" dirty="0" err="1">
                <a:solidFill>
                  <a:schemeClr val="tx1">
                    <a:lumMod val="50000"/>
                  </a:schemeClr>
                </a:solidFill>
              </a:rPr>
              <a:t>building</a:t>
            </a:r>
            <a:r>
              <a:rPr lang="cs-CZ" sz="1200" dirty="0">
                <a:solidFill>
                  <a:schemeClr val="tx1">
                    <a:lumMod val="50000"/>
                  </a:schemeClr>
                </a:solidFill>
              </a:rPr>
              <a:t> and </a:t>
            </a:r>
            <a:r>
              <a:rPr lang="cs-CZ" sz="1200" dirty="0" err="1">
                <a:solidFill>
                  <a:schemeClr val="tx1">
                    <a:lumMod val="50000"/>
                  </a:schemeClr>
                </a:solidFill>
              </a:rPr>
              <a:t>flat</a:t>
            </a:r>
            <a:endParaRPr lang="en-US" sz="1200" dirty="0">
              <a:solidFill>
                <a:schemeClr val="tx1">
                  <a:lumMod val="50000"/>
                </a:schemeClr>
              </a:solidFill>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cs-CZ" dirty="0"/>
              <a:t>6. </a:t>
            </a:r>
            <a:r>
              <a:rPr lang="cs-CZ" sz="1200" dirty="0" err="1">
                <a:solidFill>
                  <a:schemeClr val="tx1">
                    <a:lumMod val="50000"/>
                  </a:schemeClr>
                </a:solidFill>
              </a:rPr>
              <a:t>Administrator</a:t>
            </a:r>
            <a:r>
              <a:rPr lang="cs-CZ" sz="1200" dirty="0">
                <a:solidFill>
                  <a:schemeClr val="tx1">
                    <a:lumMod val="50000"/>
                  </a:schemeClr>
                </a:solidFill>
              </a:rPr>
              <a:t> </a:t>
            </a:r>
            <a:r>
              <a:rPr lang="cs-CZ" sz="1200" dirty="0" err="1">
                <a:solidFill>
                  <a:schemeClr val="tx1">
                    <a:lumMod val="50000"/>
                  </a:schemeClr>
                </a:solidFill>
              </a:rPr>
              <a:t>configure</a:t>
            </a:r>
            <a:r>
              <a:rPr lang="cs-CZ" sz="1200" dirty="0">
                <a:solidFill>
                  <a:schemeClr val="tx1">
                    <a:lumMod val="50000"/>
                  </a:schemeClr>
                </a:solidFill>
              </a:rPr>
              <a:t> and monitor </a:t>
            </a:r>
            <a:r>
              <a:rPr lang="cs-CZ" sz="1200" dirty="0" err="1">
                <a:solidFill>
                  <a:schemeClr val="tx1">
                    <a:lumMod val="50000"/>
                  </a:schemeClr>
                </a:solidFill>
              </a:rPr>
              <a:t>devices</a:t>
            </a:r>
            <a:r>
              <a:rPr lang="cs-CZ" sz="1200" dirty="0">
                <a:solidFill>
                  <a:schemeClr val="tx1">
                    <a:lumMod val="50000"/>
                  </a:schemeClr>
                </a:solidFill>
              </a:rPr>
              <a:t> </a:t>
            </a:r>
            <a:r>
              <a:rPr lang="cs-CZ" sz="1200" dirty="0" err="1">
                <a:solidFill>
                  <a:schemeClr val="tx1">
                    <a:lumMod val="50000"/>
                  </a:schemeClr>
                </a:solidFill>
              </a:rPr>
              <a:t>remotely</a:t>
            </a:r>
            <a:r>
              <a:rPr lang="cs-CZ" sz="1200" dirty="0">
                <a:solidFill>
                  <a:schemeClr val="tx1">
                    <a:lumMod val="50000"/>
                  </a:schemeClr>
                </a:solidFill>
              </a:rPr>
              <a:t> </a:t>
            </a:r>
            <a:r>
              <a:rPr lang="cs-CZ" sz="1200" dirty="0" err="1">
                <a:solidFill>
                  <a:schemeClr val="tx1">
                    <a:lumMod val="50000"/>
                  </a:schemeClr>
                </a:solidFill>
              </a:rPr>
              <a:t>from</a:t>
            </a:r>
            <a:r>
              <a:rPr lang="cs-CZ" sz="1200" dirty="0">
                <a:solidFill>
                  <a:schemeClr val="tx1">
                    <a:lumMod val="50000"/>
                  </a:schemeClr>
                </a:solidFill>
              </a:rPr>
              <a:t> his </a:t>
            </a:r>
            <a:r>
              <a:rPr lang="cs-CZ" sz="1200" dirty="0" err="1">
                <a:solidFill>
                  <a:schemeClr val="tx1">
                    <a:lumMod val="50000"/>
                  </a:schemeClr>
                </a:solidFill>
              </a:rPr>
              <a:t>building</a:t>
            </a:r>
            <a:r>
              <a:rPr lang="cs-CZ" sz="1200" dirty="0">
                <a:solidFill>
                  <a:schemeClr val="tx1">
                    <a:lumMod val="50000"/>
                  </a:schemeClr>
                </a:solidFill>
              </a:rPr>
              <a:t> management SW</a:t>
            </a:r>
            <a:endParaRPr lang="en-US" sz="1200" dirty="0">
              <a:solidFill>
                <a:schemeClr val="tx1">
                  <a:lumMod val="50000"/>
                </a:schemeClr>
              </a:solidFill>
            </a:endParaRPr>
          </a:p>
        </p:txBody>
      </p:sp>
      <p:sp>
        <p:nvSpPr>
          <p:cNvPr id="4" name="Zástupný symbol pro číslo snímku 3"/>
          <p:cNvSpPr>
            <a:spLocks noGrp="1"/>
          </p:cNvSpPr>
          <p:nvPr>
            <p:ph type="sldNum" sz="quarter" idx="5"/>
          </p:nvPr>
        </p:nvSpPr>
        <p:spPr/>
        <p:txBody>
          <a:bodyPr/>
          <a:lstStyle/>
          <a:p>
            <a:pPr>
              <a:defRPr/>
            </a:pPr>
            <a:fld id="{9E619566-885B-4F71-8347-A3DD92591C38}" type="slidenum">
              <a:rPr lang="cs-CZ" smtClean="0"/>
              <a:pPr>
                <a:defRPr/>
              </a:pPr>
              <a:t>13</a:t>
            </a:fld>
            <a:endParaRPr lang="cs-CZ"/>
          </a:p>
        </p:txBody>
      </p:sp>
    </p:spTree>
    <p:extLst>
      <p:ext uri="{BB962C8B-B14F-4D97-AF65-F5344CB8AC3E}">
        <p14:creationId xmlns:p14="http://schemas.microsoft.com/office/powerpoint/2010/main" val="149874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686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z="1400" dirty="0"/>
          </a:p>
        </p:txBody>
      </p:sp>
      <p:sp>
        <p:nvSpPr>
          <p:cNvPr id="4" name="Zástupný symbol pro číslo snímku 3"/>
          <p:cNvSpPr>
            <a:spLocks noGrp="1"/>
          </p:cNvSpPr>
          <p:nvPr>
            <p:ph type="sldNum" sz="quarter" idx="5"/>
          </p:nvPr>
        </p:nvSpPr>
        <p:spPr/>
        <p:txBody>
          <a:bodyPr/>
          <a:lstStyle/>
          <a:p>
            <a:pPr>
              <a:defRPr/>
            </a:pPr>
            <a:fld id="{9FA22FB1-ADDA-4A2C-BECE-90DE09B7EAD1}" type="slidenum">
              <a:rPr lang="cs-CZ" smtClean="0"/>
              <a:pPr>
                <a:defRPr/>
              </a:pPr>
              <a:t>14</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dirty="0"/>
          </a:p>
        </p:txBody>
      </p:sp>
      <p:sp>
        <p:nvSpPr>
          <p:cNvPr id="4" name="Zástupný symbol pro číslo snímku 3"/>
          <p:cNvSpPr>
            <a:spLocks noGrp="1"/>
          </p:cNvSpPr>
          <p:nvPr>
            <p:ph type="sldNum" sz="quarter" idx="10"/>
          </p:nvPr>
        </p:nvSpPr>
        <p:spPr/>
        <p:txBody>
          <a:bodyPr/>
          <a:lstStyle/>
          <a:p>
            <a:pPr>
              <a:defRPr/>
            </a:pPr>
            <a:fld id="{9E619566-885B-4F71-8347-A3DD92591C38}" type="slidenum">
              <a:rPr lang="cs-CZ" smtClean="0"/>
              <a:pPr>
                <a:defRPr/>
              </a:pPr>
              <a:t>15</a:t>
            </a:fld>
            <a:endParaRPr lang="cs-CZ"/>
          </a:p>
        </p:txBody>
      </p:sp>
    </p:spTree>
    <p:extLst>
      <p:ext uri="{BB962C8B-B14F-4D97-AF65-F5344CB8AC3E}">
        <p14:creationId xmlns:p14="http://schemas.microsoft.com/office/powerpoint/2010/main" val="236402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spcAft>
                <a:spcPts val="600"/>
              </a:spcAft>
              <a:defRPr/>
            </a:pPr>
            <a:r>
              <a:rPr lang="en-US" b="1" dirty="0"/>
              <a:t>API </a:t>
            </a:r>
            <a:r>
              <a:rPr lang="en-US" dirty="0"/>
              <a:t>= </a:t>
            </a:r>
            <a:r>
              <a:rPr lang="en-US" b="1" dirty="0"/>
              <a:t>A</a:t>
            </a:r>
            <a:r>
              <a:rPr lang="en-US" dirty="0"/>
              <a:t>pplication </a:t>
            </a:r>
            <a:r>
              <a:rPr lang="en-US" b="1" dirty="0"/>
              <a:t>P</a:t>
            </a:r>
            <a:r>
              <a:rPr lang="en-US" dirty="0"/>
              <a:t>rogramming </a:t>
            </a:r>
            <a:r>
              <a:rPr lang="en-US" b="1" dirty="0"/>
              <a:t>I</a:t>
            </a:r>
            <a:r>
              <a:rPr lang="en-US" dirty="0"/>
              <a:t>nterface</a:t>
            </a:r>
            <a:r>
              <a:rPr lang="cs-CZ" dirty="0"/>
              <a:t> </a:t>
            </a:r>
            <a:r>
              <a:rPr lang="en-US" sz="1400" dirty="0">
                <a:solidFill>
                  <a:schemeClr val="bg2">
                    <a:lumMod val="50000"/>
                  </a:schemeClr>
                </a:solidFill>
              </a:rPr>
              <a:t>… set of functions, tools and protocols that allow the communication between different systems or applications</a:t>
            </a:r>
            <a:endParaRPr lang="cs-CZ" sz="1400" dirty="0">
              <a:solidFill>
                <a:schemeClr val="bg2">
                  <a:lumMod val="50000"/>
                </a:schemeClr>
              </a:solidFill>
            </a:endParaRPr>
          </a:p>
          <a:p>
            <a:pPr marL="0" marR="0" lvl="0" indent="0" algn="l" defTabSz="912813" rtl="0" eaLnBrk="0" fontAlgn="base" latinLnBrk="0" hangingPunct="0">
              <a:lnSpc>
                <a:spcPct val="100000"/>
              </a:lnSpc>
              <a:spcBef>
                <a:spcPct val="30000"/>
              </a:spcBef>
              <a:spcAft>
                <a:spcPts val="600"/>
              </a:spcAft>
              <a:buClrTx/>
              <a:buSzTx/>
              <a:buFontTx/>
              <a:buNone/>
              <a:tabLst/>
              <a:defRPr/>
            </a:pPr>
            <a:r>
              <a:rPr lang="cs-CZ" sz="1200" dirty="0">
                <a:solidFill>
                  <a:schemeClr val="bg2">
                    <a:lumMod val="50000"/>
                  </a:schemeClr>
                </a:solidFill>
              </a:rPr>
              <a:t>Partner API … r</a:t>
            </a:r>
            <a:r>
              <a:rPr lang="en-US" sz="1200" dirty="0" err="1">
                <a:solidFill>
                  <a:schemeClr val="bg2">
                    <a:lumMod val="50000"/>
                  </a:schemeClr>
                </a:solidFill>
              </a:rPr>
              <a:t>obust</a:t>
            </a:r>
            <a:r>
              <a:rPr lang="en-US" sz="1200" dirty="0">
                <a:solidFill>
                  <a:schemeClr val="bg2">
                    <a:lumMod val="50000"/>
                  </a:schemeClr>
                </a:solidFill>
              </a:rPr>
              <a:t>, secure, </a:t>
            </a:r>
            <a:r>
              <a:rPr lang="cs-CZ" sz="1200" dirty="0" err="1">
                <a:solidFill>
                  <a:schemeClr val="bg2">
                    <a:lumMod val="50000"/>
                  </a:schemeClr>
                </a:solidFill>
              </a:rPr>
              <a:t>fully</a:t>
            </a:r>
            <a:r>
              <a:rPr lang="en-US" sz="1200" dirty="0">
                <a:solidFill>
                  <a:schemeClr val="bg2">
                    <a:lumMod val="50000"/>
                  </a:schemeClr>
                </a:solidFill>
              </a:rPr>
              <a:t> documented REST API</a:t>
            </a:r>
          </a:p>
          <a:p>
            <a:pPr>
              <a:spcAft>
                <a:spcPts val="600"/>
              </a:spcAft>
              <a:defRPr/>
            </a:pPr>
            <a:endParaRPr lang="en-US" dirty="0"/>
          </a:p>
          <a:p>
            <a:pPr marL="0" lvl="2" defTabSz="447675">
              <a:spcBef>
                <a:spcPts val="0"/>
              </a:spcBef>
              <a:spcAft>
                <a:spcPts val="300"/>
              </a:spcAft>
              <a:buSzPct val="90000"/>
              <a:buNone/>
            </a:pPr>
            <a:endParaRPr lang="en-US" sz="1600" dirty="0">
              <a:solidFill>
                <a:schemeClr val="tx1">
                  <a:lumMod val="50000"/>
                </a:schemeClr>
              </a:solidFill>
            </a:endParaRPr>
          </a:p>
          <a:p>
            <a:endParaRPr lang="en-US" dirty="0"/>
          </a:p>
        </p:txBody>
      </p:sp>
      <p:sp>
        <p:nvSpPr>
          <p:cNvPr id="4" name="Zástupný symbol pro číslo snímku 3"/>
          <p:cNvSpPr>
            <a:spLocks noGrp="1"/>
          </p:cNvSpPr>
          <p:nvPr>
            <p:ph type="sldNum" sz="quarter" idx="10"/>
          </p:nvPr>
        </p:nvSpPr>
        <p:spPr/>
        <p:txBody>
          <a:bodyPr/>
          <a:lstStyle/>
          <a:p>
            <a:pPr>
              <a:defRPr/>
            </a:pPr>
            <a:fld id="{9E619566-885B-4F71-8347-A3DD92591C38}" type="slidenum">
              <a:rPr lang="cs-CZ" smtClean="0"/>
              <a:pPr>
                <a:defRPr/>
              </a:pPr>
              <a:t>2</a:t>
            </a:fld>
            <a:endParaRPr lang="cs-CZ"/>
          </a:p>
        </p:txBody>
      </p:sp>
    </p:spTree>
    <p:extLst>
      <p:ext uri="{BB962C8B-B14F-4D97-AF65-F5344CB8AC3E}">
        <p14:creationId xmlns:p14="http://schemas.microsoft.com/office/powerpoint/2010/main" val="339140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GB" noProof="0" dirty="0"/>
              <a:t>My2N offers the following services that are available over 2N® Partner API. While adding new device to a specific Site, you can select which services will be activated for the device:</a:t>
            </a:r>
          </a:p>
          <a:p>
            <a:pPr marL="171450" indent="-171450">
              <a:buFont typeface="Arial" panose="020B0604020202020204" pitchFamily="34" charset="0"/>
              <a:buChar char="•"/>
            </a:pPr>
            <a:r>
              <a:rPr lang="en-GB" noProof="0" dirty="0"/>
              <a:t>MOBILE VIDEO – service allowing video calls between devices (e.g. 2N IP intercoms and 3rd party mobile applications) using cloud SIP Proxy.</a:t>
            </a:r>
          </a:p>
          <a:p>
            <a:pPr marL="171450" indent="-171450">
              <a:buFont typeface="Arial" panose="020B0604020202020204" pitchFamily="34" charset="0"/>
              <a:buChar char="•"/>
            </a:pPr>
            <a:r>
              <a:rPr lang="en-GB" noProof="0" dirty="0"/>
              <a:t>RESIDENTIAL ACCESS CONTROL - can be used to manage basic access control like to add users with PIN code, RFID card or BLE credential to 2N IP access control devices (IP intercoms, access control readers)</a:t>
            </a:r>
          </a:p>
          <a:p>
            <a:pPr marL="171450" indent="-171450">
              <a:buFont typeface="Arial" panose="020B0604020202020204" pitchFamily="34" charset="0"/>
              <a:buChar char="•"/>
            </a:pPr>
            <a:r>
              <a:rPr lang="en-GB" noProof="0" dirty="0"/>
              <a:t>REMOTE CONFIRUGATION – can be used to establish a VPN tunnel between the 2N device (IP intercom, Access Unit) and the cloud without any need for sophisticated configuration of routing rules, NAT and port forwarding</a:t>
            </a:r>
          </a:p>
          <a:p>
            <a:pPr marL="171450" indent="-171450">
              <a:buFont typeface="Arial" panose="020B0604020202020204" pitchFamily="34" charset="0"/>
              <a:buChar char="•"/>
            </a:pPr>
            <a:r>
              <a:rPr lang="en-GB" noProof="0" dirty="0"/>
              <a:t>INTERCOM MONITORING – allows setup of various monitoring features (like tamper switch alert, audio loop test, door forced open, door open too long, etc.)</a:t>
            </a:r>
          </a:p>
        </p:txBody>
      </p:sp>
      <p:sp>
        <p:nvSpPr>
          <p:cNvPr id="4" name="Zástupný symbol pro číslo snímku 3"/>
          <p:cNvSpPr>
            <a:spLocks noGrp="1"/>
          </p:cNvSpPr>
          <p:nvPr>
            <p:ph type="sldNum" sz="quarter" idx="10"/>
          </p:nvPr>
        </p:nvSpPr>
        <p:spPr/>
        <p:txBody>
          <a:bodyPr/>
          <a:lstStyle/>
          <a:p>
            <a:pPr>
              <a:defRPr/>
            </a:pPr>
            <a:fld id="{9E619566-885B-4F71-8347-A3DD92591C38}" type="slidenum">
              <a:rPr lang="cs-CZ" smtClean="0"/>
              <a:pPr>
                <a:defRPr/>
              </a:pPr>
              <a:t>3</a:t>
            </a:fld>
            <a:endParaRPr lang="cs-CZ"/>
          </a:p>
        </p:txBody>
      </p:sp>
    </p:spTree>
    <p:extLst>
      <p:ext uri="{BB962C8B-B14F-4D97-AF65-F5344CB8AC3E}">
        <p14:creationId xmlns:p14="http://schemas.microsoft.com/office/powerpoint/2010/main" val="61977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ltLang="cs-CZ" dirty="0"/>
              <a:t>My2N Cloud services are accessible via</a:t>
            </a:r>
            <a:r>
              <a:rPr lang="cs-CZ" altLang="cs-CZ" dirty="0"/>
              <a:t> </a:t>
            </a:r>
            <a:r>
              <a:rPr lang="en-US" altLang="cs-CZ" dirty="0"/>
              <a:t>My2N.com </a:t>
            </a:r>
            <a:r>
              <a:rPr lang="cs-CZ" altLang="cs-CZ" dirty="0" err="1"/>
              <a:t>portal</a:t>
            </a:r>
            <a:r>
              <a:rPr lang="cs-CZ" altLang="cs-CZ" dirty="0"/>
              <a:t> </a:t>
            </a:r>
            <a:r>
              <a:rPr lang="en-US" altLang="cs-CZ" dirty="0"/>
              <a:t>– </a:t>
            </a:r>
            <a:r>
              <a:rPr lang="cs-CZ" altLang="cs-CZ" dirty="0" err="1"/>
              <a:t>services</a:t>
            </a:r>
            <a:r>
              <a:rPr lang="cs-CZ" altLang="cs-CZ" dirty="0"/>
              <a:t> are 2N® </a:t>
            </a:r>
            <a:r>
              <a:rPr lang="en-US" altLang="cs-CZ" dirty="0"/>
              <a:t>Mobile Video, </a:t>
            </a:r>
            <a:r>
              <a:rPr lang="cs-CZ" altLang="cs-CZ" dirty="0"/>
              <a:t>2N® </a:t>
            </a:r>
            <a:r>
              <a:rPr lang="en-US" altLang="cs-CZ" dirty="0"/>
              <a:t>Remote Configuration (Beta version)</a:t>
            </a:r>
            <a:r>
              <a:rPr lang="cs-CZ" altLang="cs-CZ" dirty="0"/>
              <a:t>, </a:t>
            </a:r>
            <a:r>
              <a:rPr lang="cs-CZ" altLang="cs-CZ" dirty="0" err="1"/>
              <a:t>License</a:t>
            </a:r>
            <a:r>
              <a:rPr lang="cs-CZ" altLang="cs-CZ" dirty="0"/>
              <a:t> </a:t>
            </a:r>
            <a:r>
              <a:rPr lang="cs-CZ" altLang="cs-CZ" dirty="0" err="1"/>
              <a:t>Purchase</a:t>
            </a:r>
            <a:r>
              <a:rPr lang="cs-CZ" altLang="cs-CZ" dirty="0"/>
              <a:t> - </a:t>
            </a:r>
            <a:r>
              <a:rPr lang="cs-CZ" altLang="cs-CZ" dirty="0" err="1"/>
              <a:t>intended</a:t>
            </a:r>
            <a:r>
              <a:rPr lang="en-US" altLang="cs-CZ" dirty="0"/>
              <a:t> for 2N customers (end users, distributors, integrators). Customers </a:t>
            </a:r>
            <a:r>
              <a:rPr lang="cs-CZ" altLang="cs-CZ" dirty="0"/>
              <a:t>are </a:t>
            </a:r>
            <a:r>
              <a:rPr lang="cs-CZ" altLang="cs-CZ" dirty="0" err="1"/>
              <a:t>using</a:t>
            </a:r>
            <a:r>
              <a:rPr lang="cs-CZ" altLang="cs-CZ" dirty="0"/>
              <a:t> My2N.com </a:t>
            </a:r>
            <a:r>
              <a:rPr lang="cs-CZ" altLang="cs-CZ" dirty="0" err="1"/>
              <a:t>portal</a:t>
            </a:r>
            <a:r>
              <a:rPr lang="cs-CZ" altLang="cs-CZ" dirty="0"/>
              <a:t> and </a:t>
            </a:r>
            <a:r>
              <a:rPr lang="en-US" altLang="cs-CZ" dirty="0"/>
              <a:t>see the 2N brand</a:t>
            </a:r>
            <a:r>
              <a:rPr lang="cs-CZ" altLang="cs-CZ" dirty="0"/>
              <a:t>. </a:t>
            </a:r>
            <a:r>
              <a:rPr lang="cs-CZ" altLang="cs-CZ" dirty="0" err="1"/>
              <a:t>Special</a:t>
            </a:r>
            <a:r>
              <a:rPr lang="cs-CZ" altLang="cs-CZ" dirty="0"/>
              <a:t> </a:t>
            </a:r>
            <a:r>
              <a:rPr lang="cs-CZ" altLang="cs-CZ" dirty="0" err="1"/>
              <a:t>service</a:t>
            </a:r>
            <a:r>
              <a:rPr lang="cs-CZ" altLang="cs-CZ" dirty="0"/>
              <a:t> </a:t>
            </a:r>
            <a:r>
              <a:rPr lang="cs-CZ" altLang="cs-CZ" dirty="0" err="1"/>
              <a:t>is</a:t>
            </a:r>
            <a:r>
              <a:rPr lang="cs-CZ" altLang="cs-CZ" dirty="0"/>
              <a:t> </a:t>
            </a:r>
            <a:r>
              <a:rPr lang="cs-CZ" altLang="cs-CZ" dirty="0" err="1"/>
              <a:t>called</a:t>
            </a:r>
            <a:r>
              <a:rPr lang="cs-CZ" altLang="cs-CZ" dirty="0"/>
              <a:t> 2N® Partner API.</a:t>
            </a:r>
          </a:p>
          <a:p>
            <a:pPr marL="0" indent="0">
              <a:buFontTx/>
              <a:buNone/>
            </a:pPr>
            <a:r>
              <a:rPr lang="cs-CZ" altLang="cs-CZ" dirty="0"/>
              <a:t>2N® Partner A</a:t>
            </a:r>
            <a:r>
              <a:rPr lang="en-US" altLang="cs-CZ" dirty="0"/>
              <a:t>P</a:t>
            </a:r>
            <a:r>
              <a:rPr lang="cs-CZ" altLang="cs-CZ" dirty="0"/>
              <a:t>I</a:t>
            </a:r>
            <a:r>
              <a:rPr lang="en-US" altLang="cs-CZ" dirty="0"/>
              <a:t> </a:t>
            </a:r>
            <a:r>
              <a:rPr lang="cs-CZ" altLang="cs-CZ" dirty="0" err="1"/>
              <a:t>is</a:t>
            </a:r>
            <a:r>
              <a:rPr lang="cs-CZ" altLang="cs-CZ" dirty="0"/>
              <a:t> </a:t>
            </a:r>
            <a:r>
              <a:rPr lang="cs-CZ" altLang="cs-CZ" dirty="0" err="1"/>
              <a:t>special</a:t>
            </a:r>
            <a:r>
              <a:rPr lang="cs-CZ" altLang="cs-CZ" dirty="0"/>
              <a:t> interface to </a:t>
            </a:r>
            <a:r>
              <a:rPr lang="cs-CZ" altLang="cs-CZ" dirty="0" err="1"/>
              <a:t>integrate</a:t>
            </a:r>
            <a:r>
              <a:rPr lang="en-US" altLang="cs-CZ" dirty="0"/>
              <a:t> Mobile Video, Remote Configuration, </a:t>
            </a:r>
            <a:r>
              <a:rPr lang="cs-CZ" altLang="cs-CZ" dirty="0" err="1"/>
              <a:t>Device</a:t>
            </a:r>
            <a:r>
              <a:rPr lang="cs-CZ" altLang="cs-CZ" dirty="0"/>
              <a:t> </a:t>
            </a:r>
            <a:r>
              <a:rPr lang="en-US" altLang="cs-CZ" dirty="0"/>
              <a:t>Monitoring</a:t>
            </a:r>
            <a:r>
              <a:rPr lang="cs-CZ" altLang="cs-CZ" dirty="0"/>
              <a:t> </a:t>
            </a:r>
            <a:r>
              <a:rPr lang="cs-CZ" altLang="cs-CZ" dirty="0" err="1"/>
              <a:t>or</a:t>
            </a:r>
            <a:r>
              <a:rPr lang="en-US" altLang="cs-CZ" dirty="0"/>
              <a:t> R</a:t>
            </a:r>
            <a:r>
              <a:rPr lang="cs-CZ" altLang="cs-CZ" dirty="0" err="1"/>
              <a:t>esidentail</a:t>
            </a:r>
            <a:r>
              <a:rPr lang="cs-CZ" altLang="cs-CZ" dirty="0"/>
              <a:t> </a:t>
            </a:r>
            <a:r>
              <a:rPr lang="en-US" altLang="cs-CZ" dirty="0"/>
              <a:t>A</a:t>
            </a:r>
            <a:r>
              <a:rPr lang="cs-CZ" altLang="cs-CZ" dirty="0" err="1"/>
              <a:t>ccess</a:t>
            </a:r>
            <a:r>
              <a:rPr lang="cs-CZ" altLang="cs-CZ" dirty="0"/>
              <a:t> </a:t>
            </a:r>
            <a:r>
              <a:rPr lang="en-US" altLang="cs-CZ" dirty="0"/>
              <a:t>C</a:t>
            </a:r>
            <a:r>
              <a:rPr lang="cs-CZ" altLang="cs-CZ" dirty="0" err="1"/>
              <a:t>ontrol</a:t>
            </a:r>
            <a:r>
              <a:rPr lang="cs-CZ" altLang="cs-CZ" dirty="0"/>
              <a:t> </a:t>
            </a:r>
            <a:r>
              <a:rPr lang="cs-CZ" altLang="cs-CZ" dirty="0" err="1"/>
              <a:t>into</a:t>
            </a:r>
            <a:r>
              <a:rPr lang="cs-CZ" altLang="cs-CZ" dirty="0"/>
              <a:t> </a:t>
            </a:r>
            <a:r>
              <a:rPr lang="en-US" altLang="cs-CZ" dirty="0"/>
              <a:t>3rd party </a:t>
            </a:r>
            <a:r>
              <a:rPr lang="cs-CZ" altLang="cs-CZ" dirty="0"/>
              <a:t>s</a:t>
            </a:r>
            <a:r>
              <a:rPr lang="en-US" altLang="cs-CZ" dirty="0" err="1"/>
              <a:t>oftware</a:t>
            </a:r>
            <a:r>
              <a:rPr lang="en-US" altLang="cs-CZ" dirty="0"/>
              <a:t> or </a:t>
            </a:r>
            <a:r>
              <a:rPr lang="cs-CZ" altLang="cs-CZ" dirty="0"/>
              <a:t>a</a:t>
            </a:r>
            <a:r>
              <a:rPr lang="en-US" altLang="cs-CZ" dirty="0" err="1"/>
              <a:t>pplicatio</a:t>
            </a:r>
            <a:r>
              <a:rPr lang="cs-CZ" altLang="cs-CZ" dirty="0"/>
              <a:t>n. It </a:t>
            </a:r>
            <a:r>
              <a:rPr lang="cs-CZ" altLang="cs-CZ" dirty="0" err="1"/>
              <a:t>is</a:t>
            </a:r>
            <a:r>
              <a:rPr lang="cs-CZ" altLang="cs-CZ" dirty="0"/>
              <a:t> </a:t>
            </a:r>
            <a:r>
              <a:rPr lang="cs-CZ" altLang="cs-CZ" dirty="0" err="1"/>
              <a:t>for</a:t>
            </a:r>
            <a:r>
              <a:rPr lang="cs-CZ" altLang="cs-CZ" dirty="0"/>
              <a:t> </a:t>
            </a:r>
            <a:r>
              <a:rPr lang="en-US" altLang="cs-CZ" dirty="0"/>
              <a:t>developers, integrators with their own service platform… who integrate our </a:t>
            </a:r>
            <a:r>
              <a:rPr lang="cs-CZ" altLang="cs-CZ" dirty="0" err="1"/>
              <a:t>products</a:t>
            </a:r>
            <a:r>
              <a:rPr lang="cs-CZ" altLang="cs-CZ" dirty="0"/>
              <a:t> and s</a:t>
            </a:r>
            <a:r>
              <a:rPr lang="en-US" altLang="cs-CZ" dirty="0" err="1"/>
              <a:t>ervices</a:t>
            </a:r>
            <a:r>
              <a:rPr lang="en-US" altLang="cs-CZ" dirty="0"/>
              <a:t> into their</a:t>
            </a:r>
            <a:r>
              <a:rPr lang="cs-CZ" altLang="cs-CZ" dirty="0"/>
              <a:t> </a:t>
            </a:r>
            <a:r>
              <a:rPr lang="cs-CZ" altLang="cs-CZ" dirty="0" err="1"/>
              <a:t>solutions</a:t>
            </a:r>
            <a:r>
              <a:rPr lang="en-US" altLang="cs-CZ" dirty="0"/>
              <a:t>. The end users don´t see the 2N brand, </a:t>
            </a:r>
            <a:r>
              <a:rPr lang="cs-CZ" altLang="cs-CZ" dirty="0"/>
              <a:t>but</a:t>
            </a:r>
            <a:r>
              <a:rPr lang="en-US" altLang="cs-CZ" dirty="0"/>
              <a:t> the</a:t>
            </a:r>
            <a:r>
              <a:rPr lang="cs-CZ" altLang="cs-CZ" dirty="0"/>
              <a:t> </a:t>
            </a:r>
            <a:r>
              <a:rPr lang="cs-CZ" altLang="cs-CZ" dirty="0" err="1"/>
              <a:t>brand</a:t>
            </a:r>
            <a:r>
              <a:rPr lang="cs-CZ" altLang="cs-CZ" dirty="0"/>
              <a:t> </a:t>
            </a:r>
            <a:r>
              <a:rPr lang="cs-CZ" altLang="cs-CZ" dirty="0" err="1"/>
              <a:t>of</a:t>
            </a:r>
            <a:r>
              <a:rPr lang="en-US" altLang="cs-CZ" dirty="0"/>
              <a:t> partner</a:t>
            </a:r>
            <a:r>
              <a:rPr lang="cs-CZ" altLang="cs-CZ" dirty="0"/>
              <a:t>!</a:t>
            </a:r>
          </a:p>
          <a:p>
            <a:endParaRPr lang="cs-CZ" dirty="0"/>
          </a:p>
        </p:txBody>
      </p:sp>
      <p:sp>
        <p:nvSpPr>
          <p:cNvPr id="4" name="Zástupný symbol pro číslo snímku 3"/>
          <p:cNvSpPr>
            <a:spLocks noGrp="1"/>
          </p:cNvSpPr>
          <p:nvPr>
            <p:ph type="sldNum" sz="quarter" idx="5"/>
          </p:nvPr>
        </p:nvSpPr>
        <p:spPr/>
        <p:txBody>
          <a:bodyPr/>
          <a:lstStyle/>
          <a:p>
            <a:pPr>
              <a:defRPr/>
            </a:pPr>
            <a:fld id="{9E619566-885B-4F71-8347-A3DD92591C38}" type="slidenum">
              <a:rPr lang="cs-CZ" smtClean="0"/>
              <a:pPr>
                <a:defRPr/>
              </a:pPr>
              <a:t>4</a:t>
            </a:fld>
            <a:endParaRPr lang="cs-CZ"/>
          </a:p>
        </p:txBody>
      </p:sp>
    </p:spTree>
    <p:extLst>
      <p:ext uri="{BB962C8B-B14F-4D97-AF65-F5344CB8AC3E}">
        <p14:creationId xmlns:p14="http://schemas.microsoft.com/office/powerpoint/2010/main" val="301477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GB" sz="1200" noProof="0" dirty="0">
                <a:solidFill>
                  <a:schemeClr val="bg2">
                    <a:lumMod val="50000"/>
                  </a:schemeClr>
                </a:solidFill>
              </a:rPr>
              <a:t>Eliminates complicated setup of network infrastructure … there is no need to set up complicated network infrastructure, port forwarding and routing rules. Just plug the 2N IP devices to the Internet and configure everything online from your software (FMS, ERP, CRM) thanks to the 2N® Partner API</a:t>
            </a:r>
          </a:p>
          <a:p>
            <a:r>
              <a:rPr lang="en-GB" sz="1200" b="0" noProof="0" dirty="0">
                <a:latin typeface="Verdana" panose="020B0604030504040204" pitchFamily="34" charset="0"/>
                <a:ea typeface="Verdana" panose="020B0604030504040204" pitchFamily="34" charset="0"/>
              </a:rPr>
              <a:t>Remote configuration is a t</a:t>
            </a:r>
            <a:r>
              <a:rPr lang="en-GB" sz="1200" noProof="0" dirty="0">
                <a:latin typeface="Verdana" panose="020B0604030504040204" pitchFamily="34" charset="0"/>
                <a:ea typeface="Verdana" panose="020B0604030504040204" pitchFamily="34" charset="0"/>
              </a:rPr>
              <a:t>ool for remote configuration of 2N devices when a VPN </a:t>
            </a:r>
            <a:r>
              <a:rPr lang="en-GB" sz="1200" noProof="0" dirty="0" err="1">
                <a:latin typeface="Verdana" panose="020B0604030504040204" pitchFamily="34" charset="0"/>
                <a:ea typeface="Verdana" panose="020B0604030504040204" pitchFamily="34" charset="0"/>
              </a:rPr>
              <a:t>tunel</a:t>
            </a:r>
            <a:r>
              <a:rPr lang="en-GB" sz="1200" noProof="0" dirty="0">
                <a:latin typeface="Verdana" panose="020B0604030504040204" pitchFamily="34" charset="0"/>
                <a:ea typeface="Verdana" panose="020B0604030504040204" pitchFamily="34" charset="0"/>
              </a:rPr>
              <a:t> is set up (automatically by 2N back-end solution) between the device and cloud (My2N). Then a partner receives an address of the temporary web for 2N device configuration.</a:t>
            </a:r>
            <a:endParaRPr lang="en-GB" sz="1200" noProof="0" dirty="0">
              <a:solidFill>
                <a:schemeClr val="bg2">
                  <a:lumMod val="50000"/>
                </a:schemeClr>
              </a:solidFill>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en-GB" sz="1200" kern="1200" noProof="0" dirty="0">
                <a:solidFill>
                  <a:schemeClr val="tx1"/>
                </a:solidFill>
                <a:effectLst/>
                <a:latin typeface="+mn-lt"/>
                <a:ea typeface="+mn-ea"/>
                <a:cs typeface="+mn-cs"/>
              </a:rPr>
              <a:t>Monitoring of 2N devices – get a building under control. Ensure steady functioning of IP intercoms and monitor them together with other systems and devices from your software. Set up various monitoring features like tamper switch alert, door forced open, audio loop test, connection status (online x offline), etc.</a:t>
            </a:r>
          </a:p>
        </p:txBody>
      </p:sp>
      <p:sp>
        <p:nvSpPr>
          <p:cNvPr id="4" name="Zástupný symbol pro číslo snímku 3"/>
          <p:cNvSpPr>
            <a:spLocks noGrp="1"/>
          </p:cNvSpPr>
          <p:nvPr>
            <p:ph type="sldNum" sz="quarter" idx="10"/>
          </p:nvPr>
        </p:nvSpPr>
        <p:spPr/>
        <p:txBody>
          <a:bodyPr/>
          <a:lstStyle/>
          <a:p>
            <a:pPr>
              <a:defRPr/>
            </a:pPr>
            <a:fld id="{9E619566-885B-4F71-8347-A3DD92591C38}" type="slidenum">
              <a:rPr lang="cs-CZ" smtClean="0"/>
              <a:pPr>
                <a:defRPr/>
              </a:pPr>
              <a:t>6</a:t>
            </a:fld>
            <a:endParaRPr lang="cs-CZ"/>
          </a:p>
        </p:txBody>
      </p:sp>
    </p:spTree>
    <p:extLst>
      <p:ext uri="{BB962C8B-B14F-4D97-AF65-F5344CB8AC3E}">
        <p14:creationId xmlns:p14="http://schemas.microsoft.com/office/powerpoint/2010/main" val="185067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Site managers appreciate managing all important data and communicate with residents from one platform. With 2N Partner API, they can manage access and add users with PIN code, RFID card or BLE credentials from anywhere via the same</a:t>
            </a:r>
            <a:r>
              <a:rPr lang="cs-CZ" sz="1200" kern="1200" dirty="0">
                <a:solidFill>
                  <a:schemeClr val="tx1"/>
                </a:solidFill>
                <a:effectLst/>
                <a:latin typeface="+mn-lt"/>
                <a:ea typeface="+mn-ea"/>
                <a:cs typeface="+mn-cs"/>
              </a:rPr>
              <a:t> user interface. So </a:t>
            </a:r>
            <a:r>
              <a:rPr lang="cs-CZ" sz="1200" b="1" dirty="0" err="1">
                <a:solidFill>
                  <a:schemeClr val="bg2">
                    <a:lumMod val="50000"/>
                  </a:schemeClr>
                </a:solidFill>
              </a:rPr>
              <a:t>yo</a:t>
            </a:r>
            <a:r>
              <a:rPr lang="en-US" sz="1200" b="1" dirty="0" err="1">
                <a:solidFill>
                  <a:schemeClr val="bg2">
                    <a:lumMod val="50000"/>
                  </a:schemeClr>
                </a:solidFill>
              </a:rPr>
              <a:t>ur</a:t>
            </a:r>
            <a:r>
              <a:rPr lang="en-US" sz="1200" b="1" dirty="0">
                <a:solidFill>
                  <a:schemeClr val="bg2">
                    <a:lumMod val="50000"/>
                  </a:schemeClr>
                </a:solidFill>
              </a:rPr>
              <a:t> software </a:t>
            </a:r>
            <a:r>
              <a:rPr lang="cs-CZ" sz="1200" dirty="0" err="1">
                <a:solidFill>
                  <a:schemeClr val="bg2">
                    <a:lumMod val="50000"/>
                  </a:schemeClr>
                </a:solidFill>
              </a:rPr>
              <a:t>tailored</a:t>
            </a:r>
            <a:r>
              <a:rPr lang="cs-CZ" sz="1200" dirty="0">
                <a:solidFill>
                  <a:schemeClr val="bg2">
                    <a:lumMod val="50000"/>
                  </a:schemeClr>
                </a:solidFill>
              </a:rPr>
              <a:t> to</a:t>
            </a:r>
            <a:r>
              <a:rPr lang="en-US" sz="1200" dirty="0">
                <a:solidFill>
                  <a:schemeClr val="bg2">
                    <a:lumMod val="50000"/>
                  </a:schemeClr>
                </a:solidFill>
              </a:rPr>
              <a:t> facility managers can be used also </a:t>
            </a:r>
            <a:r>
              <a:rPr lang="en-US" sz="1200" b="0" dirty="0">
                <a:solidFill>
                  <a:schemeClr val="bg2">
                    <a:lumMod val="50000"/>
                  </a:schemeClr>
                </a:solidFill>
              </a:rPr>
              <a:t>for </a:t>
            </a:r>
            <a:r>
              <a:rPr lang="cs-CZ" sz="1200" b="0" dirty="0" err="1">
                <a:solidFill>
                  <a:schemeClr val="bg2">
                    <a:lumMod val="50000"/>
                  </a:schemeClr>
                </a:solidFill>
              </a:rPr>
              <a:t>access</a:t>
            </a:r>
            <a:r>
              <a:rPr lang="cs-CZ" sz="1200" b="0" dirty="0">
                <a:solidFill>
                  <a:schemeClr val="bg2">
                    <a:lumMod val="50000"/>
                  </a:schemeClr>
                </a:solidFill>
              </a:rPr>
              <a:t> </a:t>
            </a:r>
            <a:r>
              <a:rPr lang="cs-CZ" sz="1200" b="0" dirty="0" err="1">
                <a:solidFill>
                  <a:schemeClr val="bg2">
                    <a:lumMod val="50000"/>
                  </a:schemeClr>
                </a:solidFill>
              </a:rPr>
              <a:t>control</a:t>
            </a:r>
            <a:r>
              <a:rPr lang="cs-CZ" sz="1200" b="0" dirty="0">
                <a:solidFill>
                  <a:schemeClr val="bg2">
                    <a:lumMod val="50000"/>
                  </a:schemeClr>
                </a:solidFill>
              </a:rPr>
              <a:t> </a:t>
            </a:r>
            <a:r>
              <a:rPr lang="en-US" sz="1200" b="0" dirty="0">
                <a:solidFill>
                  <a:schemeClr val="bg2">
                    <a:lumMod val="50000"/>
                  </a:schemeClr>
                </a:solidFill>
              </a:rPr>
              <a:t>management</a:t>
            </a:r>
            <a:r>
              <a:rPr lang="cs-CZ" sz="1200" b="0" dirty="0">
                <a:solidFill>
                  <a:schemeClr val="bg2">
                    <a:lumMod val="50000"/>
                  </a:schemeClr>
                </a:solidFill>
              </a:rPr>
              <a:t> and </a:t>
            </a:r>
            <a:r>
              <a:rPr lang="cs-CZ" sz="1200" b="0" dirty="0" err="1">
                <a:solidFill>
                  <a:schemeClr val="bg2">
                    <a:lumMod val="50000"/>
                  </a:schemeClr>
                </a:solidFill>
              </a:rPr>
              <a:t>remote</a:t>
            </a:r>
            <a:r>
              <a:rPr lang="cs-CZ" sz="1200" b="0" dirty="0">
                <a:solidFill>
                  <a:schemeClr val="bg2">
                    <a:lumMod val="50000"/>
                  </a:schemeClr>
                </a:solidFill>
              </a:rPr>
              <a:t> </a:t>
            </a:r>
            <a:r>
              <a:rPr lang="cs-CZ" sz="1200" b="0" dirty="0" err="1">
                <a:solidFill>
                  <a:schemeClr val="bg2">
                    <a:lumMod val="50000"/>
                  </a:schemeClr>
                </a:solidFill>
              </a:rPr>
              <a:t>configuration</a:t>
            </a:r>
            <a:r>
              <a:rPr lang="en-US" sz="1200" b="0" dirty="0">
                <a:solidFill>
                  <a:schemeClr val="bg2">
                    <a:lumMod val="50000"/>
                  </a:schemeClr>
                </a:solidFill>
              </a:rPr>
              <a:t> of 2N </a:t>
            </a:r>
            <a:r>
              <a:rPr lang="en-US" sz="1200" dirty="0">
                <a:solidFill>
                  <a:schemeClr val="bg2">
                    <a:lumMod val="50000"/>
                  </a:schemeClr>
                </a:solidFill>
              </a:rPr>
              <a:t>devices</a:t>
            </a:r>
            <a:r>
              <a:rPr lang="cs-CZ" sz="1200" dirty="0">
                <a:solidFill>
                  <a:schemeClr val="bg2">
                    <a:lumMod val="50000"/>
                  </a:schemeClr>
                </a:solidFill>
              </a:rPr>
              <a:t>.</a:t>
            </a:r>
            <a:endParaRPr lang="en-US" sz="1200" dirty="0">
              <a:solidFill>
                <a:schemeClr val="bg2">
                  <a:lumMod val="50000"/>
                </a:schemeClr>
              </a:solidFill>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cs-CZ" sz="1200" b="0" dirty="0" err="1">
                <a:solidFill>
                  <a:schemeClr val="bg2">
                    <a:lumMod val="50000"/>
                  </a:schemeClr>
                </a:solidFill>
              </a:rPr>
              <a:t>Your</a:t>
            </a:r>
            <a:r>
              <a:rPr lang="en-US" sz="1200" b="1" dirty="0">
                <a:solidFill>
                  <a:schemeClr val="bg2">
                    <a:lumMod val="50000"/>
                  </a:schemeClr>
                </a:solidFill>
              </a:rPr>
              <a:t> Home Automation app</a:t>
            </a:r>
            <a:r>
              <a:rPr lang="en-US" sz="1200" b="0" dirty="0">
                <a:solidFill>
                  <a:schemeClr val="bg2">
                    <a:lumMod val="50000"/>
                  </a:schemeClr>
                </a:solidFill>
              </a:rPr>
              <a:t> </a:t>
            </a:r>
            <a:r>
              <a:rPr lang="cs-CZ" sz="1200" b="0" dirty="0" err="1">
                <a:solidFill>
                  <a:schemeClr val="bg2">
                    <a:lumMod val="50000"/>
                  </a:schemeClr>
                </a:solidFill>
              </a:rPr>
              <a:t>intended</a:t>
            </a:r>
            <a:r>
              <a:rPr lang="en-US" sz="1200" b="0" dirty="0">
                <a:solidFill>
                  <a:schemeClr val="bg2">
                    <a:lumMod val="50000"/>
                  </a:schemeClr>
                </a:solidFill>
              </a:rPr>
              <a:t> f</a:t>
            </a:r>
            <a:r>
              <a:rPr lang="cs-CZ" sz="1200" b="0" dirty="0" err="1">
                <a:solidFill>
                  <a:schemeClr val="bg2">
                    <a:lumMod val="50000"/>
                  </a:schemeClr>
                </a:solidFill>
              </a:rPr>
              <a:t>or</a:t>
            </a:r>
            <a:r>
              <a:rPr lang="cs-CZ" sz="1200" b="0" dirty="0">
                <a:solidFill>
                  <a:schemeClr val="bg2">
                    <a:lumMod val="50000"/>
                  </a:schemeClr>
                </a:solidFill>
              </a:rPr>
              <a:t> </a:t>
            </a:r>
            <a:r>
              <a:rPr lang="cs-CZ" sz="1200" b="0" dirty="0" err="1">
                <a:solidFill>
                  <a:schemeClr val="bg2">
                    <a:lumMod val="50000"/>
                  </a:schemeClr>
                </a:solidFill>
              </a:rPr>
              <a:t>light</a:t>
            </a:r>
            <a:r>
              <a:rPr lang="cs-CZ" sz="1200" b="0" dirty="0">
                <a:solidFill>
                  <a:schemeClr val="bg2">
                    <a:lumMod val="50000"/>
                  </a:schemeClr>
                </a:solidFill>
              </a:rPr>
              <a:t>,</a:t>
            </a:r>
            <a:r>
              <a:rPr lang="en-US" sz="1200" b="0" dirty="0">
                <a:solidFill>
                  <a:schemeClr val="bg2">
                    <a:lumMod val="50000"/>
                  </a:schemeClr>
                </a:solidFill>
              </a:rPr>
              <a:t> HVAC</a:t>
            </a:r>
            <a:r>
              <a:rPr lang="cs-CZ" sz="1200" b="0" dirty="0">
                <a:solidFill>
                  <a:schemeClr val="bg2">
                    <a:lumMod val="50000"/>
                  </a:schemeClr>
                </a:solidFill>
              </a:rPr>
              <a:t>,</a:t>
            </a:r>
            <a:r>
              <a:rPr lang="en-US" sz="1200" b="0" dirty="0">
                <a:solidFill>
                  <a:schemeClr val="bg2">
                    <a:lumMod val="50000"/>
                  </a:schemeClr>
                </a:solidFill>
              </a:rPr>
              <a:t> or music control can be enhanced by</a:t>
            </a:r>
            <a:r>
              <a:rPr lang="cs-CZ" sz="1200" b="0" dirty="0">
                <a:solidFill>
                  <a:schemeClr val="bg2">
                    <a:lumMod val="50000"/>
                  </a:schemeClr>
                </a:solidFill>
              </a:rPr>
              <a:t> v</a:t>
            </a:r>
            <a:r>
              <a:rPr lang="en-US" sz="1200" dirty="0" err="1">
                <a:solidFill>
                  <a:schemeClr val="bg2">
                    <a:lumMod val="50000"/>
                  </a:schemeClr>
                </a:solidFill>
              </a:rPr>
              <a:t>ideo</a:t>
            </a:r>
            <a:r>
              <a:rPr lang="en-US" sz="1200" dirty="0">
                <a:solidFill>
                  <a:schemeClr val="bg2">
                    <a:lumMod val="50000"/>
                  </a:schemeClr>
                </a:solidFill>
              </a:rPr>
              <a:t> </a:t>
            </a:r>
            <a:r>
              <a:rPr lang="cs-CZ" sz="1200" dirty="0" err="1">
                <a:solidFill>
                  <a:schemeClr val="bg2">
                    <a:lumMod val="50000"/>
                  </a:schemeClr>
                </a:solidFill>
              </a:rPr>
              <a:t>communication</a:t>
            </a:r>
            <a:r>
              <a:rPr lang="cs-CZ" sz="1200" dirty="0">
                <a:solidFill>
                  <a:schemeClr val="bg2">
                    <a:lumMod val="50000"/>
                  </a:schemeClr>
                </a:solidFill>
              </a:rPr>
              <a:t> </a:t>
            </a:r>
            <a:r>
              <a:rPr lang="cs-CZ" sz="1200" dirty="0" err="1">
                <a:solidFill>
                  <a:schemeClr val="bg2">
                    <a:lumMod val="50000"/>
                  </a:schemeClr>
                </a:solidFill>
              </a:rPr>
              <a:t>with</a:t>
            </a:r>
            <a:r>
              <a:rPr lang="cs-CZ" sz="1200" dirty="0">
                <a:solidFill>
                  <a:schemeClr val="bg2">
                    <a:lumMod val="50000"/>
                  </a:schemeClr>
                </a:solidFill>
              </a:rPr>
              <a:t> 2N</a:t>
            </a:r>
            <a:r>
              <a:rPr lang="en-US" sz="1200" dirty="0">
                <a:solidFill>
                  <a:schemeClr val="bg2">
                    <a:lumMod val="50000"/>
                  </a:schemeClr>
                </a:solidFill>
              </a:rPr>
              <a:t> IP intercom</a:t>
            </a:r>
            <a:r>
              <a:rPr lang="cs-CZ" sz="1200" dirty="0">
                <a:solidFill>
                  <a:schemeClr val="bg2">
                    <a:lumMod val="50000"/>
                  </a:schemeClr>
                </a:solidFill>
              </a:rPr>
              <a:t>s and </a:t>
            </a:r>
            <a:r>
              <a:rPr lang="cs-CZ" sz="1200" dirty="0" err="1">
                <a:solidFill>
                  <a:schemeClr val="bg2">
                    <a:lumMod val="50000"/>
                  </a:schemeClr>
                </a:solidFill>
              </a:rPr>
              <a:t>also</a:t>
            </a:r>
            <a:r>
              <a:rPr lang="cs-CZ" sz="1200" dirty="0">
                <a:solidFill>
                  <a:schemeClr val="bg2">
                    <a:lumMod val="50000"/>
                  </a:schemeClr>
                </a:solidFill>
              </a:rPr>
              <a:t> by k</a:t>
            </a:r>
            <a:r>
              <a:rPr lang="en-US" sz="1200" dirty="0" err="1">
                <a:solidFill>
                  <a:schemeClr val="bg2">
                    <a:lumMod val="50000"/>
                  </a:schemeClr>
                </a:solidFill>
              </a:rPr>
              <a:t>eyless</a:t>
            </a:r>
            <a:r>
              <a:rPr lang="en-US" sz="1200" dirty="0">
                <a:solidFill>
                  <a:schemeClr val="bg2">
                    <a:lumMod val="50000"/>
                  </a:schemeClr>
                </a:solidFill>
              </a:rPr>
              <a:t> entry via Bluetooth</a:t>
            </a:r>
            <a:r>
              <a:rPr lang="cs-CZ" sz="1200" dirty="0">
                <a:solidFill>
                  <a:schemeClr val="bg2">
                    <a:lumMod val="50000"/>
                  </a:schemeClr>
                </a:solidFill>
              </a:rPr>
              <a:t> </a:t>
            </a:r>
            <a:r>
              <a:rPr lang="cs-CZ" sz="1200" dirty="0" err="1">
                <a:solidFill>
                  <a:schemeClr val="bg2">
                    <a:lumMod val="50000"/>
                  </a:schemeClr>
                </a:solidFill>
              </a:rPr>
              <a:t>transforming</a:t>
            </a:r>
            <a:r>
              <a:rPr lang="cs-CZ" sz="1200" dirty="0">
                <a:solidFill>
                  <a:schemeClr val="bg2">
                    <a:lumMod val="50000"/>
                  </a:schemeClr>
                </a:solidFill>
              </a:rPr>
              <a:t> </a:t>
            </a:r>
            <a:r>
              <a:rPr lang="cs-CZ" sz="1200" dirty="0" err="1">
                <a:solidFill>
                  <a:schemeClr val="bg2">
                    <a:lumMod val="50000"/>
                  </a:schemeClr>
                </a:solidFill>
              </a:rPr>
              <a:t>the</a:t>
            </a:r>
            <a:r>
              <a:rPr lang="cs-CZ" sz="1200" dirty="0">
                <a:solidFill>
                  <a:schemeClr val="bg2">
                    <a:lumMod val="50000"/>
                  </a:schemeClr>
                </a:solidFill>
              </a:rPr>
              <a:t> smartphone to </a:t>
            </a:r>
            <a:r>
              <a:rPr lang="cs-CZ" sz="1200" dirty="0" err="1">
                <a:solidFill>
                  <a:schemeClr val="bg2">
                    <a:lumMod val="50000"/>
                  </a:schemeClr>
                </a:solidFill>
              </a:rPr>
              <a:t>modern</a:t>
            </a:r>
            <a:r>
              <a:rPr lang="cs-CZ" sz="1200" dirty="0">
                <a:solidFill>
                  <a:schemeClr val="bg2">
                    <a:lumMod val="50000"/>
                  </a:schemeClr>
                </a:solidFill>
              </a:rPr>
              <a:t> </a:t>
            </a:r>
            <a:r>
              <a:rPr lang="cs-CZ" sz="1200" dirty="0" err="1">
                <a:solidFill>
                  <a:schemeClr val="bg2">
                    <a:lumMod val="50000"/>
                  </a:schemeClr>
                </a:solidFill>
              </a:rPr>
              <a:t>keys</a:t>
            </a:r>
            <a:r>
              <a:rPr lang="cs-CZ" sz="1200" dirty="0">
                <a:solidFill>
                  <a:schemeClr val="bg2">
                    <a:lumMod val="50000"/>
                  </a:schemeClr>
                </a:solidFill>
              </a:rPr>
              <a:t>.</a:t>
            </a:r>
            <a:endParaRPr lang="cs-CZ" sz="1200" kern="1200" dirty="0">
              <a:solidFill>
                <a:schemeClr val="tx1"/>
              </a:solidFill>
              <a:effectLst/>
              <a:latin typeface="+mn-lt"/>
              <a:ea typeface="+mn-ea"/>
              <a:cs typeface="+mn-cs"/>
            </a:endParaRPr>
          </a:p>
          <a:p>
            <a:r>
              <a:rPr lang="cs-CZ" sz="1200" kern="1200" dirty="0" err="1">
                <a:solidFill>
                  <a:schemeClr val="tx1"/>
                </a:solidFill>
                <a:effectLst/>
                <a:latin typeface="+mn-lt"/>
                <a:ea typeface="+mn-ea"/>
                <a:cs typeface="+mn-cs"/>
              </a:rPr>
              <a:t>You</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can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stay</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focused</a:t>
            </a:r>
            <a:r>
              <a:rPr lang="cs-CZ" sz="1200" kern="1200" dirty="0">
                <a:solidFill>
                  <a:schemeClr val="tx1"/>
                </a:solidFill>
                <a:effectLst/>
                <a:latin typeface="+mn-lt"/>
                <a:ea typeface="+mn-ea"/>
                <a:cs typeface="+mn-cs"/>
              </a:rPr>
              <a:t> on </a:t>
            </a:r>
            <a:r>
              <a:rPr lang="cs-CZ" sz="1200" kern="1200" dirty="0" err="1">
                <a:solidFill>
                  <a:schemeClr val="tx1"/>
                </a:solidFill>
                <a:effectLst/>
                <a:latin typeface="+mn-lt"/>
                <a:ea typeface="+mn-ea"/>
                <a:cs typeface="+mn-cs"/>
              </a:rPr>
              <a:t>your</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product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with</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its</a:t>
            </a:r>
            <a:r>
              <a:rPr lang="cs-CZ" sz="1200" kern="1200" dirty="0">
                <a:solidFill>
                  <a:schemeClr val="tx1"/>
                </a:solidFill>
                <a:effectLst/>
                <a:latin typeface="+mn-lt"/>
                <a:ea typeface="+mn-ea"/>
                <a:cs typeface="+mn-cs"/>
              </a:rPr>
              <a:t> user interface, </a:t>
            </a:r>
            <a:r>
              <a:rPr lang="cs-CZ" sz="1200" kern="1200" dirty="0" err="1">
                <a:solidFill>
                  <a:schemeClr val="tx1"/>
                </a:solidFill>
                <a:effectLst/>
                <a:latin typeface="+mn-lt"/>
                <a:ea typeface="+mn-ea"/>
                <a:cs typeface="+mn-cs"/>
              </a:rPr>
              <a:t>providing</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best</a:t>
            </a:r>
            <a:r>
              <a:rPr lang="cs-CZ" sz="1200" kern="1200" dirty="0">
                <a:solidFill>
                  <a:schemeClr val="tx1"/>
                </a:solidFill>
                <a:effectLst/>
                <a:latin typeface="+mn-lt"/>
                <a:ea typeface="+mn-ea"/>
                <a:cs typeface="+mn-cs"/>
              </a:rPr>
              <a:t> user </a:t>
            </a:r>
            <a:r>
              <a:rPr lang="cs-CZ" sz="1200" kern="1200" dirty="0" err="1">
                <a:solidFill>
                  <a:schemeClr val="tx1"/>
                </a:solidFill>
                <a:effectLst/>
                <a:latin typeface="+mn-lt"/>
                <a:ea typeface="+mn-ea"/>
                <a:cs typeface="+mn-cs"/>
              </a:rPr>
              <a:t>experience</a:t>
            </a:r>
            <a:r>
              <a:rPr lang="cs-CZ" sz="1200" kern="1200" dirty="0">
                <a:solidFill>
                  <a:schemeClr val="tx1"/>
                </a:solidFill>
                <a:effectLst/>
                <a:latin typeface="+mn-lt"/>
                <a:ea typeface="+mn-ea"/>
                <a:cs typeface="+mn-cs"/>
              </a:rPr>
              <a:t> to </a:t>
            </a:r>
            <a:r>
              <a:rPr lang="cs-CZ" sz="1200" kern="1200" dirty="0" err="1">
                <a:solidFill>
                  <a:schemeClr val="tx1"/>
                </a:solidFill>
                <a:effectLst/>
                <a:latin typeface="+mn-lt"/>
                <a:ea typeface="+mn-ea"/>
                <a:cs typeface="+mn-cs"/>
              </a:rPr>
              <a:t>your</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customer</a:t>
            </a:r>
            <a:r>
              <a:rPr lang="cs-CZ" sz="1200" kern="1200" dirty="0">
                <a:solidFill>
                  <a:schemeClr val="tx1"/>
                </a:solidFill>
                <a:effectLst/>
                <a:latin typeface="+mn-lt"/>
                <a:ea typeface="+mn-ea"/>
                <a:cs typeface="+mn-cs"/>
              </a:rPr>
              <a:t> and 2N </a:t>
            </a:r>
            <a:r>
              <a:rPr lang="cs-CZ" sz="1200" kern="1200" dirty="0" err="1">
                <a:solidFill>
                  <a:schemeClr val="tx1"/>
                </a:solidFill>
                <a:effectLst/>
                <a:latin typeface="+mn-lt"/>
                <a:ea typeface="+mn-ea"/>
                <a:cs typeface="+mn-cs"/>
              </a:rPr>
              <a:t>will</a:t>
            </a:r>
            <a:r>
              <a:rPr lang="cs-CZ" sz="1200" kern="1200" dirty="0">
                <a:solidFill>
                  <a:schemeClr val="tx1"/>
                </a:solidFill>
                <a:effectLst/>
                <a:latin typeface="+mn-lt"/>
                <a:ea typeface="+mn-ea"/>
                <a:cs typeface="+mn-cs"/>
              </a:rPr>
              <a:t> také care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providing</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service</a:t>
            </a:r>
            <a:r>
              <a:rPr lang="cs-CZ" sz="1200" kern="1200" dirty="0">
                <a:solidFill>
                  <a:schemeClr val="tx1"/>
                </a:solidFill>
                <a:effectLst/>
                <a:latin typeface="+mn-lt"/>
                <a:ea typeface="+mn-ea"/>
                <a:cs typeface="+mn-cs"/>
              </a:rPr>
              <a:t> on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background. </a:t>
            </a:r>
            <a:r>
              <a:rPr lang="cs-CZ" sz="1200" kern="1200" dirty="0" err="1">
                <a:solidFill>
                  <a:schemeClr val="tx1"/>
                </a:solidFill>
                <a:effectLst/>
                <a:latin typeface="+mn-lt"/>
                <a:ea typeface="+mn-ea"/>
                <a:cs typeface="+mn-cs"/>
              </a:rPr>
              <a:t>Then</a:t>
            </a:r>
            <a:r>
              <a:rPr lang="cs-C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end </a:t>
            </a:r>
            <a:r>
              <a:rPr lang="cs-CZ" sz="1200" kern="1200" dirty="0" err="1">
                <a:solidFill>
                  <a:schemeClr val="tx1"/>
                </a:solidFill>
                <a:effectLst/>
                <a:latin typeface="+mn-lt"/>
                <a:ea typeface="+mn-ea"/>
                <a:cs typeface="+mn-cs"/>
              </a:rPr>
              <a:t>users</a:t>
            </a:r>
            <a:r>
              <a:rPr lang="cs-CZ" sz="1200" kern="1200" dirty="0">
                <a:solidFill>
                  <a:schemeClr val="tx1"/>
                </a:solidFill>
                <a:effectLst/>
                <a:latin typeface="+mn-lt"/>
                <a:ea typeface="+mn-ea"/>
                <a:cs typeface="+mn-cs"/>
              </a:rPr>
              <a:t> benefit </a:t>
            </a:r>
            <a:r>
              <a:rPr lang="cs-CZ" sz="1200" kern="1200" dirty="0" err="1">
                <a:solidFill>
                  <a:schemeClr val="tx1"/>
                </a:solidFill>
                <a:effectLst/>
                <a:latin typeface="+mn-lt"/>
                <a:ea typeface="+mn-ea"/>
                <a:cs typeface="+mn-cs"/>
              </a:rPr>
              <a:t>from</a:t>
            </a:r>
            <a:r>
              <a:rPr lang="cs-CZ" sz="1200" kern="1200" dirty="0">
                <a:solidFill>
                  <a:schemeClr val="tx1"/>
                </a:solidFill>
                <a:effectLst/>
                <a:latin typeface="+mn-lt"/>
                <a:ea typeface="+mn-ea"/>
                <a:cs typeface="+mn-cs"/>
              </a:rPr>
              <a:t> a single interface to </a:t>
            </a:r>
            <a:r>
              <a:rPr lang="cs-CZ" sz="1200" kern="1200" dirty="0" err="1">
                <a:solidFill>
                  <a:schemeClr val="tx1"/>
                </a:solidFill>
                <a:effectLst/>
                <a:latin typeface="+mn-lt"/>
                <a:ea typeface="+mn-ea"/>
                <a:cs typeface="+mn-cs"/>
              </a:rPr>
              <a:t>configure</a:t>
            </a:r>
            <a:r>
              <a:rPr lang="cs-CZ" sz="1200" kern="1200" dirty="0">
                <a:solidFill>
                  <a:schemeClr val="tx1"/>
                </a:solidFill>
                <a:effectLst/>
                <a:latin typeface="+mn-lt"/>
                <a:ea typeface="+mn-ea"/>
                <a:cs typeface="+mn-cs"/>
              </a:rPr>
              <a:t> and use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solution</a:t>
            </a:r>
            <a:r>
              <a:rPr lang="cs-CZ" sz="1200" kern="1200" dirty="0">
                <a:solidFill>
                  <a:schemeClr val="tx1"/>
                </a:solidFill>
                <a:effectLst/>
                <a:latin typeface="+mn-lt"/>
                <a:ea typeface="+mn-ea"/>
                <a:cs typeface="+mn-cs"/>
              </a:rPr>
              <a:t>.</a:t>
            </a:r>
          </a:p>
        </p:txBody>
      </p:sp>
      <p:sp>
        <p:nvSpPr>
          <p:cNvPr id="4" name="Zástupný symbol pro číslo snímku 3"/>
          <p:cNvSpPr>
            <a:spLocks noGrp="1"/>
          </p:cNvSpPr>
          <p:nvPr>
            <p:ph type="sldNum" sz="quarter" idx="10"/>
          </p:nvPr>
        </p:nvSpPr>
        <p:spPr/>
        <p:txBody>
          <a:bodyPr/>
          <a:lstStyle/>
          <a:p>
            <a:pPr>
              <a:defRPr/>
            </a:pPr>
            <a:fld id="{9E619566-885B-4F71-8347-A3DD92591C38}" type="slidenum">
              <a:rPr lang="cs-CZ" smtClean="0"/>
              <a:pPr>
                <a:defRPr/>
              </a:pPr>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b="1" kern="1200" noProof="0" dirty="0">
                <a:solidFill>
                  <a:schemeClr val="tx1"/>
                </a:solidFill>
                <a:effectLst/>
                <a:latin typeface="+mn-lt"/>
                <a:ea typeface="+mn-ea"/>
                <a:cs typeface="+mn-cs"/>
              </a:rPr>
              <a:t>Robust and secure REST API </a:t>
            </a:r>
            <a:r>
              <a:rPr lang="en-US" sz="1200" kern="1200" noProof="0" dirty="0">
                <a:solidFill>
                  <a:schemeClr val="tx1"/>
                </a:solidFill>
                <a:effectLst/>
                <a:latin typeface="+mn-lt"/>
                <a:ea typeface="+mn-ea"/>
                <a:cs typeface="+mn-cs"/>
              </a:rPr>
              <a:t>- 2N Partner API fulfils the best standards of cyber security.</a:t>
            </a:r>
            <a:endParaRPr lang="cs-CZ" sz="1200" kern="1200" noProof="0" dirty="0">
              <a:solidFill>
                <a:schemeClr val="tx1"/>
              </a:solidFill>
              <a:effectLst/>
              <a:latin typeface="+mn-lt"/>
              <a:ea typeface="+mn-ea"/>
              <a:cs typeface="+mn-cs"/>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kern="1200" noProof="0" dirty="0">
                <a:solidFill>
                  <a:schemeClr val="tx1"/>
                </a:solidFill>
                <a:effectLst/>
                <a:latin typeface="+mn-lt"/>
                <a:ea typeface="+mn-ea"/>
                <a:cs typeface="+mn-cs"/>
              </a:rPr>
              <a:t>The My2N cloud solution providing Partner API is scaled to provide high availability</a:t>
            </a:r>
            <a:r>
              <a:rPr lang="cs-CZ" sz="1200" kern="1200" noProof="0" dirty="0">
                <a:solidFill>
                  <a:schemeClr val="tx1"/>
                </a:solidFill>
                <a:effectLst/>
                <a:latin typeface="+mn-lt"/>
                <a:ea typeface="+mn-ea"/>
                <a:cs typeface="+mn-cs"/>
              </a:rPr>
              <a:t> - t</a:t>
            </a:r>
            <a:r>
              <a:rPr lang="en-US" noProof="0" dirty="0"/>
              <a:t>he solution has microservice oriented architecture to provide scalability and availability.</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kern="1200" noProof="0" dirty="0">
                <a:solidFill>
                  <a:schemeClr val="tx1"/>
                </a:solidFill>
                <a:effectLst/>
                <a:latin typeface="+mn-lt"/>
                <a:ea typeface="+mn-ea"/>
                <a:cs typeface="+mn-cs"/>
              </a:rPr>
              <a:t>The API is well documented</a:t>
            </a:r>
            <a:r>
              <a:rPr lang="cs-CZ" sz="1200" kern="1200" noProof="0" dirty="0">
                <a:solidFill>
                  <a:schemeClr val="tx1"/>
                </a:solidFill>
                <a:effectLst/>
                <a:latin typeface="+mn-lt"/>
                <a:ea typeface="+mn-ea"/>
                <a:cs typeface="+mn-cs"/>
              </a:rPr>
              <a:t> - c</a:t>
            </a:r>
            <a:r>
              <a:rPr lang="en-US" noProof="0" dirty="0" err="1"/>
              <a:t>omprehensive</a:t>
            </a:r>
            <a:r>
              <a:rPr lang="en-US" noProof="0" dirty="0"/>
              <a:t> and clearly written documentation in </a:t>
            </a:r>
            <a:r>
              <a:rPr lang="en-US" noProof="0" dirty="0" err="1"/>
              <a:t>Apiari</a:t>
            </a:r>
            <a:r>
              <a:rPr lang="en-US" noProof="0" dirty="0"/>
              <a:t> (software for API documentation allowing to immediately try all API commands).</a:t>
            </a:r>
          </a:p>
          <a:p>
            <a:r>
              <a:rPr lang="en-US" noProof="0" dirty="0"/>
              <a:t>AWS … Amazon Web Services</a:t>
            </a:r>
          </a:p>
          <a:p>
            <a:endParaRPr lang="en-US" noProof="0" dirty="0"/>
          </a:p>
        </p:txBody>
      </p:sp>
      <p:sp>
        <p:nvSpPr>
          <p:cNvPr id="4" name="Zástupný symbol pro číslo snímku 3"/>
          <p:cNvSpPr>
            <a:spLocks noGrp="1"/>
          </p:cNvSpPr>
          <p:nvPr>
            <p:ph type="sldNum" sz="quarter" idx="10"/>
          </p:nvPr>
        </p:nvSpPr>
        <p:spPr/>
        <p:txBody>
          <a:bodyPr/>
          <a:lstStyle/>
          <a:p>
            <a:pPr>
              <a:defRPr/>
            </a:pPr>
            <a:fld id="{9E619566-885B-4F71-8347-A3DD92591C38}" type="slidenum">
              <a:rPr lang="cs-CZ" smtClean="0"/>
              <a:pPr>
                <a:defRPr/>
              </a:pPr>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dirty="0">
                <a:solidFill>
                  <a:schemeClr val="tx1"/>
                </a:solidFill>
                <a:latin typeface="Verdana" panose="020B0604030504040204" pitchFamily="34" charset="0"/>
                <a:ea typeface="Verdana" panose="020B0604030504040204" pitchFamily="34" charset="0"/>
                <a:cs typeface="Arial" charset="0"/>
              </a:rPr>
              <a:t>Residents want </a:t>
            </a:r>
            <a:r>
              <a:rPr lang="cs-CZ" sz="1200" dirty="0">
                <a:solidFill>
                  <a:schemeClr val="tx1"/>
                </a:solidFill>
                <a:latin typeface="Verdana" panose="020B0604030504040204" pitchFamily="34" charset="0"/>
                <a:ea typeface="Verdana" panose="020B0604030504040204" pitchFamily="34" charset="0"/>
                <a:cs typeface="Arial" charset="0"/>
              </a:rPr>
              <a:t>to </a:t>
            </a:r>
            <a:r>
              <a:rPr lang="cs-CZ" sz="1200" dirty="0" err="1">
                <a:solidFill>
                  <a:schemeClr val="tx1"/>
                </a:solidFill>
                <a:latin typeface="Verdana" panose="020B0604030504040204" pitchFamily="34" charset="0"/>
                <a:ea typeface="Verdana" panose="020B0604030504040204" pitchFamily="34" charset="0"/>
                <a:cs typeface="Arial" charset="0"/>
              </a:rPr>
              <a:t>have</a:t>
            </a:r>
            <a:r>
              <a:rPr lang="cs-CZ" sz="1200" dirty="0">
                <a:solidFill>
                  <a:schemeClr val="tx1"/>
                </a:solidFill>
                <a:latin typeface="Verdana" panose="020B0604030504040204" pitchFamily="34" charset="0"/>
                <a:ea typeface="Verdana" panose="020B0604030504040204" pitchFamily="34" charset="0"/>
                <a:cs typeface="Arial" charset="0"/>
              </a:rPr>
              <a:t> </a:t>
            </a:r>
            <a:r>
              <a:rPr lang="en-US" sz="1200" dirty="0">
                <a:solidFill>
                  <a:schemeClr val="tx1"/>
                </a:solidFill>
                <a:latin typeface="Verdana" panose="020B0604030504040204" pitchFamily="34" charset="0"/>
                <a:ea typeface="Verdana" panose="020B0604030504040204" pitchFamily="34" charset="0"/>
                <a:cs typeface="Arial" charset="0"/>
              </a:rPr>
              <a:t>one application </a:t>
            </a:r>
            <a:r>
              <a:rPr lang="cs-CZ" sz="1200" dirty="0" err="1">
                <a:solidFill>
                  <a:schemeClr val="tx1"/>
                </a:solidFill>
                <a:latin typeface="Verdana" panose="020B0604030504040204" pitchFamily="34" charset="0"/>
                <a:ea typeface="Verdana" panose="020B0604030504040204" pitchFamily="34" charset="0"/>
                <a:cs typeface="Arial" charset="0"/>
              </a:rPr>
              <a:t>for</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complete</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control</a:t>
            </a:r>
            <a:r>
              <a:rPr lang="en-US"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of</a:t>
            </a:r>
            <a:r>
              <a:rPr lang="cs-CZ" sz="1200" dirty="0">
                <a:solidFill>
                  <a:schemeClr val="tx1"/>
                </a:solidFill>
                <a:latin typeface="Verdana" panose="020B0604030504040204" pitchFamily="34" charset="0"/>
                <a:ea typeface="Verdana" panose="020B0604030504040204" pitchFamily="34" charset="0"/>
                <a:cs typeface="Arial" charset="0"/>
              </a:rPr>
              <a:t> </a:t>
            </a:r>
            <a:r>
              <a:rPr lang="en-US" sz="1200" dirty="0">
                <a:solidFill>
                  <a:schemeClr val="tx1"/>
                </a:solidFill>
                <a:latin typeface="Verdana" panose="020B0604030504040204" pitchFamily="34" charset="0"/>
                <a:ea typeface="Verdana" panose="020B0604030504040204" pitchFamily="34" charset="0"/>
                <a:cs typeface="Arial" charset="0"/>
              </a:rPr>
              <a:t>their smart home</a:t>
            </a:r>
            <a:r>
              <a:rPr lang="cs-CZ" sz="1200" dirty="0">
                <a:solidFill>
                  <a:schemeClr val="tx1"/>
                </a:solidFill>
                <a:latin typeface="Verdana" panose="020B0604030504040204" pitchFamily="34" charset="0"/>
                <a:ea typeface="Verdana" panose="020B0604030504040204" pitchFamily="34" charset="0"/>
                <a:cs typeface="Arial" charset="0"/>
              </a:rPr>
              <a:t> – </a:t>
            </a:r>
            <a:r>
              <a:rPr lang="cs-CZ" sz="1200" dirty="0" err="1">
                <a:solidFill>
                  <a:schemeClr val="tx1"/>
                </a:solidFill>
                <a:latin typeface="Verdana" panose="020B0604030504040204" pitchFamily="34" charset="0"/>
                <a:ea typeface="Verdana" panose="020B0604030504040204" pitchFamily="34" charset="0"/>
                <a:cs typeface="Arial" charset="0"/>
              </a:rPr>
              <a:t>it</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means</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typically</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for</a:t>
            </a:r>
            <a:r>
              <a:rPr lang="cs-CZ" sz="1200" dirty="0">
                <a:solidFill>
                  <a:schemeClr val="tx1"/>
                </a:solidFill>
                <a:latin typeface="Verdana" panose="020B0604030504040204" pitchFamily="34" charset="0"/>
                <a:ea typeface="Verdana" panose="020B0604030504040204" pitchFamily="34" charset="0"/>
                <a:cs typeface="Arial" charset="0"/>
              </a:rPr>
              <a:t> HVAC, </a:t>
            </a:r>
            <a:r>
              <a:rPr lang="cs-CZ" sz="1200" dirty="0" err="1">
                <a:solidFill>
                  <a:schemeClr val="tx1"/>
                </a:solidFill>
                <a:latin typeface="Verdana" panose="020B0604030504040204" pitchFamily="34" charset="0"/>
                <a:ea typeface="Verdana" panose="020B0604030504040204" pitchFamily="34" charset="0"/>
                <a:cs typeface="Arial" charset="0"/>
              </a:rPr>
              <a:t>light</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or</a:t>
            </a:r>
            <a:r>
              <a:rPr lang="cs-CZ" sz="1200" dirty="0">
                <a:solidFill>
                  <a:schemeClr val="tx1"/>
                </a:solidFill>
                <a:latin typeface="Verdana" panose="020B0604030504040204" pitchFamily="34" charset="0"/>
                <a:ea typeface="Verdana" panose="020B0604030504040204" pitchFamily="34" charset="0"/>
                <a:cs typeface="Arial" charset="0"/>
              </a:rPr>
              <a:t> music </a:t>
            </a:r>
            <a:r>
              <a:rPr lang="cs-CZ" sz="1200" dirty="0" err="1">
                <a:solidFill>
                  <a:schemeClr val="tx1"/>
                </a:solidFill>
                <a:latin typeface="Verdana" panose="020B0604030504040204" pitchFamily="34" charset="0"/>
                <a:ea typeface="Verdana" panose="020B0604030504040204" pitchFamily="34" charset="0"/>
                <a:cs typeface="Arial" charset="0"/>
              </a:rPr>
              <a:t>control</a:t>
            </a:r>
            <a:r>
              <a:rPr lang="cs-CZ" sz="1200" dirty="0">
                <a:solidFill>
                  <a:schemeClr val="tx1"/>
                </a:solidFill>
                <a:latin typeface="Verdana" panose="020B0604030504040204" pitchFamily="34" charset="0"/>
                <a:ea typeface="Verdana" panose="020B0604030504040204" pitchFamily="34" charset="0"/>
                <a:cs typeface="Arial" charset="0"/>
              </a:rPr>
              <a:t>, but </a:t>
            </a:r>
            <a:r>
              <a:rPr lang="cs-CZ" sz="1200" dirty="0" err="1">
                <a:solidFill>
                  <a:schemeClr val="tx1"/>
                </a:solidFill>
                <a:latin typeface="Verdana" panose="020B0604030504040204" pitchFamily="34" charset="0"/>
                <a:ea typeface="Verdana" panose="020B0604030504040204" pitchFamily="34" charset="0"/>
                <a:cs typeface="Arial" charset="0"/>
              </a:rPr>
              <a:t>also</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for</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door</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communication</a:t>
            </a:r>
            <a:r>
              <a:rPr lang="cs-CZ" sz="1200" dirty="0">
                <a:solidFill>
                  <a:schemeClr val="tx1"/>
                </a:solidFill>
                <a:latin typeface="Verdana" panose="020B0604030504040204" pitchFamily="34" charset="0"/>
                <a:ea typeface="Verdana" panose="020B0604030504040204" pitchFamily="34" charset="0"/>
                <a:cs typeface="Arial" charset="0"/>
              </a:rPr>
              <a:t>. </a:t>
            </a:r>
          </a:p>
          <a:p>
            <a:r>
              <a:rPr lang="cs-CZ" sz="1200" dirty="0">
                <a:solidFill>
                  <a:schemeClr val="tx1"/>
                </a:solidFill>
                <a:latin typeface="Verdana" panose="020B0604030504040204" pitchFamily="34" charset="0"/>
                <a:ea typeface="Verdana" panose="020B0604030504040204" pitchFamily="34" charset="0"/>
                <a:cs typeface="Arial" charset="0"/>
              </a:rPr>
              <a:t>T</a:t>
            </a:r>
            <a:r>
              <a:rPr lang="en-US" sz="1200" dirty="0" err="1">
                <a:latin typeface="Verdana" panose="020B0604030504040204" pitchFamily="34" charset="0"/>
                <a:ea typeface="Verdana" panose="020B0604030504040204" pitchFamily="34" charset="0"/>
              </a:rPr>
              <a:t>une</a:t>
            </a:r>
            <a:r>
              <a:rPr lang="en-US" sz="1200" dirty="0">
                <a:latin typeface="Verdana" panose="020B0604030504040204" pitchFamily="34" charset="0"/>
                <a:ea typeface="Verdana" panose="020B0604030504040204" pitchFamily="34" charset="0"/>
              </a:rPr>
              <a:t> your </a:t>
            </a:r>
            <a:r>
              <a:rPr lang="cs-CZ" sz="1200" dirty="0" err="1">
                <a:latin typeface="Verdana" panose="020B0604030504040204" pitchFamily="34" charset="0"/>
                <a:ea typeface="Verdana" panose="020B0604030504040204" pitchFamily="34" charset="0"/>
              </a:rPr>
              <a:t>own</a:t>
            </a:r>
            <a:r>
              <a:rPr lang="cs-CZ"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mobile application </a:t>
            </a:r>
            <a:r>
              <a:rPr lang="cs-CZ" sz="1200" dirty="0">
                <a:latin typeface="Verdana" panose="020B0604030504040204" pitchFamily="34" charset="0"/>
                <a:ea typeface="Verdana" panose="020B0604030504040204" pitchFamily="34" charset="0"/>
              </a:rPr>
              <a:t>(3rd party </a:t>
            </a:r>
            <a:r>
              <a:rPr lang="cs-CZ" sz="1200" dirty="0" err="1">
                <a:latin typeface="Verdana" panose="020B0604030504040204" pitchFamily="34" charset="0"/>
                <a:ea typeface="Verdana" panose="020B0604030504040204" pitchFamily="34" charset="0"/>
              </a:rPr>
              <a:t>one</a:t>
            </a:r>
            <a:r>
              <a:rPr lang="cs-CZ"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with new functionalities like receiving video calls from 2N Intercoms. 2N® Mobile Video service works as a SIP Proxy server and can be easily embedded in your own application via 2N® Partner API. Therefore even with your existing home automation application residents can receive a video call from 2N IP intercoms with video preview before they decide to accept the call on the smartphone, they can see the video from IP intercom whenever they want to check the situation in front of the house and finally, they can also use the app to control the door remotely.</a:t>
            </a:r>
            <a:endParaRPr lang="cs-CZ" sz="1200" dirty="0">
              <a:latin typeface="Verdana" panose="020B0604030504040204" pitchFamily="34" charset="0"/>
              <a:ea typeface="Verdana" panose="020B0604030504040204" pitchFamily="34" charset="0"/>
            </a:endParaRPr>
          </a:p>
          <a:p>
            <a:endParaRPr lang="cs-CZ" sz="1200" b="1" dirty="0">
              <a:latin typeface="Verdana" panose="020B0604030504040204" pitchFamily="34" charset="0"/>
              <a:ea typeface="Verdana" panose="020B0604030504040204" pitchFamily="34" charset="0"/>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en-US" sz="1200" dirty="0">
                <a:solidFill>
                  <a:schemeClr val="tx1"/>
                </a:solidFill>
                <a:latin typeface="Verdana" panose="020B0604030504040204" pitchFamily="34" charset="0"/>
                <a:ea typeface="Verdana" panose="020B0604030504040204" pitchFamily="34" charset="0"/>
                <a:cs typeface="Arial" charset="0"/>
              </a:rPr>
              <a:t>Undelivered packages, unexpected visits. How to control doors and provide a warm welcome anytime from anywhere? </a:t>
            </a:r>
            <a:r>
              <a:rPr lang="cs-CZ" sz="1200" dirty="0">
                <a:solidFill>
                  <a:schemeClr val="tx1"/>
                </a:solidFill>
                <a:latin typeface="Verdana" panose="020B0604030504040204" pitchFamily="34" charset="0"/>
                <a:ea typeface="Verdana" panose="020B0604030504040204" pitchFamily="34" charset="0"/>
                <a:cs typeface="Arial" charset="0"/>
              </a:rPr>
              <a:t>H</a:t>
            </a:r>
            <a:r>
              <a:rPr lang="en-US" sz="1200" dirty="0">
                <a:solidFill>
                  <a:schemeClr val="tx1"/>
                </a:solidFill>
                <a:latin typeface="Verdana" panose="020B0604030504040204" pitchFamily="34" charset="0"/>
                <a:ea typeface="Verdana" panose="020B0604030504040204" pitchFamily="34" charset="0"/>
                <a:cs typeface="Arial" charset="0"/>
              </a:rPr>
              <a:t>ow to </a:t>
            </a:r>
            <a:r>
              <a:rPr lang="cs-CZ" sz="1200" dirty="0">
                <a:solidFill>
                  <a:schemeClr val="tx1"/>
                </a:solidFill>
                <a:latin typeface="Verdana" panose="020B0604030504040204" pitchFamily="34" charset="0"/>
                <a:ea typeface="Verdana" panose="020B0604030504040204" pitchFamily="34" charset="0"/>
                <a:cs typeface="Arial" charset="0"/>
              </a:rPr>
              <a:t>make</a:t>
            </a:r>
            <a:r>
              <a:rPr lang="en-US"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home</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automation</a:t>
            </a:r>
            <a:r>
              <a:rPr lang="en-US" sz="1200" dirty="0">
                <a:solidFill>
                  <a:schemeClr val="tx1"/>
                </a:solidFill>
                <a:latin typeface="Verdana" panose="020B0604030504040204" pitchFamily="34" charset="0"/>
                <a:ea typeface="Verdana" panose="020B0604030504040204" pitchFamily="34" charset="0"/>
                <a:cs typeface="Arial" charset="0"/>
              </a:rPr>
              <a:t> app</a:t>
            </a:r>
            <a:r>
              <a:rPr lang="cs-CZ" sz="1200" dirty="0" err="1">
                <a:solidFill>
                  <a:schemeClr val="tx1"/>
                </a:solidFill>
                <a:latin typeface="Verdana" panose="020B0604030504040204" pitchFamily="34" charset="0"/>
                <a:ea typeface="Verdana" panose="020B0604030504040204" pitchFamily="34" charset="0"/>
                <a:cs typeface="Arial" charset="0"/>
              </a:rPr>
              <a:t>lication</a:t>
            </a:r>
            <a:r>
              <a:rPr lang="cs-CZ" sz="1200" dirty="0">
                <a:solidFill>
                  <a:schemeClr val="tx1"/>
                </a:solidFill>
                <a:latin typeface="Verdana" panose="020B0604030504040204" pitchFamily="34" charset="0"/>
                <a:ea typeface="Verdana" panose="020B0604030504040204" pitchFamily="34" charset="0"/>
                <a:cs typeface="Arial" charset="0"/>
              </a:rPr>
              <a:t> a part </a:t>
            </a:r>
            <a:r>
              <a:rPr lang="cs-CZ" sz="1200" dirty="0" err="1">
                <a:solidFill>
                  <a:schemeClr val="tx1"/>
                </a:solidFill>
                <a:latin typeface="Verdana" panose="020B0604030504040204" pitchFamily="34" charset="0"/>
                <a:ea typeface="Verdana" panose="020B0604030504040204" pitchFamily="34" charset="0"/>
                <a:cs typeface="Arial" charset="0"/>
              </a:rPr>
              <a:t>of</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door</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communication</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solution</a:t>
            </a:r>
            <a:r>
              <a:rPr lang="en-US" sz="1200" dirty="0">
                <a:solidFill>
                  <a:schemeClr val="tx1"/>
                </a:solidFill>
                <a:latin typeface="Verdana" panose="020B0604030504040204" pitchFamily="34" charset="0"/>
                <a:ea typeface="Verdana" panose="020B0604030504040204" pitchFamily="34" charset="0"/>
                <a:cs typeface="Arial" charset="0"/>
              </a:rPr>
              <a:t>?</a:t>
            </a:r>
          </a:p>
          <a:p>
            <a:endParaRPr lang="cs-CZ" b="1" dirty="0"/>
          </a:p>
          <a:p>
            <a:endParaRPr lang="en-US" dirty="0"/>
          </a:p>
        </p:txBody>
      </p:sp>
      <p:sp>
        <p:nvSpPr>
          <p:cNvPr id="4" name="Zástupný symbol pro číslo snímku 3"/>
          <p:cNvSpPr>
            <a:spLocks noGrp="1"/>
          </p:cNvSpPr>
          <p:nvPr>
            <p:ph type="sldNum" sz="quarter" idx="5"/>
          </p:nvPr>
        </p:nvSpPr>
        <p:spPr/>
        <p:txBody>
          <a:bodyPr/>
          <a:lstStyle/>
          <a:p>
            <a:pPr>
              <a:defRPr/>
            </a:pPr>
            <a:fld id="{9E619566-885B-4F71-8347-A3DD92591C38}" type="slidenum">
              <a:rPr lang="cs-CZ" smtClean="0"/>
              <a:pPr>
                <a:defRPr/>
              </a:pPr>
              <a:t>9</a:t>
            </a:fld>
            <a:endParaRPr lang="cs-CZ"/>
          </a:p>
        </p:txBody>
      </p:sp>
    </p:spTree>
    <p:extLst>
      <p:ext uri="{BB962C8B-B14F-4D97-AF65-F5344CB8AC3E}">
        <p14:creationId xmlns:p14="http://schemas.microsoft.com/office/powerpoint/2010/main" val="2391793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GB" sz="1200" dirty="0">
                <a:latin typeface="Verdana" panose="020B0604030504040204" pitchFamily="34" charset="0"/>
                <a:ea typeface="Verdana" panose="020B0604030504040204" pitchFamily="34" charset="0"/>
              </a:rPr>
              <a:t>Site managers would appreciate managing all important data and communication with residents from</a:t>
            </a:r>
            <a:r>
              <a:rPr lang="sk-SK" sz="1200" dirty="0">
                <a:latin typeface="Verdana" panose="020B0604030504040204" pitchFamily="34" charset="0"/>
                <a:ea typeface="Verdana" panose="020B0604030504040204" pitchFamily="34" charset="0"/>
              </a:rPr>
              <a:t> </a:t>
            </a:r>
            <a:r>
              <a:rPr lang="en-GB" sz="1200" dirty="0">
                <a:latin typeface="Verdana" panose="020B0604030504040204" pitchFamily="34" charset="0"/>
                <a:ea typeface="Verdana" panose="020B0604030504040204" pitchFamily="34" charset="0"/>
              </a:rPr>
              <a:t>ONE PLATFORM</a:t>
            </a:r>
            <a:r>
              <a:rPr lang="sk-SK" sz="1200" dirty="0">
                <a:latin typeface="Verdana" panose="020B0604030504040204" pitchFamily="34" charset="0"/>
                <a:ea typeface="Verdana" panose="020B0604030504040204" pitchFamily="34" charset="0"/>
              </a:rPr>
              <a:t>.</a:t>
            </a:r>
            <a:endParaRPr lang="en-US" sz="1050" dirty="0">
              <a:latin typeface="Verdana" panose="020B0604030504040204" pitchFamily="34" charset="0"/>
              <a:ea typeface="Verdana" panose="020B0604030504040204" pitchFamily="34" charset="0"/>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sk-SK" sz="1200" dirty="0">
                <a:solidFill>
                  <a:schemeClr val="bg2">
                    <a:lumMod val="50000"/>
                  </a:schemeClr>
                </a:solidFill>
                <a:latin typeface="Verdana" panose="020B0604030504040204" pitchFamily="34" charset="0"/>
                <a:ea typeface="Verdana" panose="020B0604030504040204" pitchFamily="34" charset="0"/>
              </a:rPr>
              <a:t>A single user-interface </a:t>
            </a:r>
            <a:r>
              <a:rPr lang="sk-SK" sz="1200" dirty="0" err="1">
                <a:solidFill>
                  <a:schemeClr val="bg2">
                    <a:lumMod val="50000"/>
                  </a:schemeClr>
                </a:solidFill>
                <a:latin typeface="Verdana" panose="020B0604030504040204" pitchFamily="34" charset="0"/>
                <a:ea typeface="Verdana" panose="020B0604030504040204" pitchFamily="34" charset="0"/>
              </a:rPr>
              <a:t>for</a:t>
            </a:r>
            <a:r>
              <a:rPr lang="sk-SK" sz="1200" dirty="0">
                <a:solidFill>
                  <a:schemeClr val="bg2">
                    <a:lumMod val="50000"/>
                  </a:schemeClr>
                </a:solidFill>
                <a:latin typeface="Verdana" panose="020B0604030504040204" pitchFamily="34" charset="0"/>
                <a:ea typeface="Verdana" panose="020B0604030504040204" pitchFamily="34" charset="0"/>
              </a:rPr>
              <a:t> a </a:t>
            </a:r>
            <a:r>
              <a:rPr lang="en-US" sz="1200" dirty="0">
                <a:solidFill>
                  <a:schemeClr val="bg2">
                    <a:lumMod val="50000"/>
                  </a:schemeClr>
                </a:solidFill>
                <a:latin typeface="Verdana" panose="020B0604030504040204" pitchFamily="34" charset="0"/>
                <a:ea typeface="Verdana" panose="020B0604030504040204" pitchFamily="34" charset="0"/>
              </a:rPr>
              <a:t>workflow management</a:t>
            </a:r>
            <a:r>
              <a:rPr lang="sk-SK" sz="1200" dirty="0">
                <a:solidFill>
                  <a:schemeClr val="bg2">
                    <a:lumMod val="50000"/>
                  </a:schemeClr>
                </a:solidFill>
                <a:latin typeface="Verdana" panose="020B0604030504040204" pitchFamily="34" charset="0"/>
                <a:ea typeface="Verdana" panose="020B0604030504040204" pitchFamily="34" charset="0"/>
              </a:rPr>
              <a:t> in </a:t>
            </a:r>
            <a:r>
              <a:rPr lang="sk-SK" sz="1200" dirty="0" err="1">
                <a:solidFill>
                  <a:schemeClr val="bg2">
                    <a:lumMod val="50000"/>
                  </a:schemeClr>
                </a:solidFill>
                <a:latin typeface="Verdana" panose="020B0604030504040204" pitchFamily="34" charset="0"/>
                <a:ea typeface="Verdana" panose="020B0604030504040204" pitchFamily="34" charset="0"/>
              </a:rPr>
              <a:t>buildings</a:t>
            </a:r>
            <a:r>
              <a:rPr lang="sk-SK" sz="1200" dirty="0">
                <a:solidFill>
                  <a:schemeClr val="bg2">
                    <a:lumMod val="50000"/>
                  </a:schemeClr>
                </a:solidFill>
                <a:latin typeface="Verdana" panose="020B0604030504040204" pitchFamily="34" charset="0"/>
                <a:ea typeface="Verdana" panose="020B0604030504040204" pitchFamily="34" charset="0"/>
              </a:rPr>
              <a:t>. </a:t>
            </a:r>
            <a:r>
              <a:rPr lang="sk-SK" sz="1200" dirty="0" err="1">
                <a:solidFill>
                  <a:schemeClr val="bg2">
                    <a:lumMod val="50000"/>
                  </a:schemeClr>
                </a:solidFill>
                <a:latin typeface="Verdana" panose="020B0604030504040204" pitchFamily="34" charset="0"/>
                <a:ea typeface="Verdana" panose="020B0604030504040204" pitchFamily="34" charset="0"/>
              </a:rPr>
              <a:t>It</a:t>
            </a:r>
            <a:r>
              <a:rPr lang="sk-SK" sz="1200" dirty="0">
                <a:solidFill>
                  <a:schemeClr val="bg2">
                    <a:lumMod val="50000"/>
                  </a:schemeClr>
                </a:solidFill>
                <a:latin typeface="Verdana" panose="020B0604030504040204" pitchFamily="34" charset="0"/>
                <a:ea typeface="Verdana" panose="020B0604030504040204" pitchFamily="34" charset="0"/>
              </a:rPr>
              <a:t> </a:t>
            </a:r>
            <a:r>
              <a:rPr lang="sk-SK" sz="1200" dirty="0" err="1">
                <a:solidFill>
                  <a:schemeClr val="bg2">
                    <a:lumMod val="50000"/>
                  </a:schemeClr>
                </a:solidFill>
                <a:latin typeface="Verdana" panose="020B0604030504040204" pitchFamily="34" charset="0"/>
                <a:ea typeface="Verdana" panose="020B0604030504040204" pitchFamily="34" charset="0"/>
              </a:rPr>
              <a:t>is</a:t>
            </a:r>
            <a:r>
              <a:rPr lang="sk-SK" sz="1200" dirty="0">
                <a:solidFill>
                  <a:schemeClr val="bg2">
                    <a:lumMod val="50000"/>
                  </a:schemeClr>
                </a:solidFill>
                <a:latin typeface="Verdana" panose="020B0604030504040204" pitchFamily="34" charset="0"/>
                <a:ea typeface="Verdana" panose="020B0604030504040204" pitchFamily="34" charset="0"/>
              </a:rPr>
              <a:t> </a:t>
            </a:r>
            <a:r>
              <a:rPr lang="en-US" sz="1200" dirty="0">
                <a:solidFill>
                  <a:schemeClr val="bg2">
                    <a:lumMod val="50000"/>
                  </a:schemeClr>
                </a:solidFill>
                <a:latin typeface="Verdana" panose="020B0604030504040204" pitchFamily="34" charset="0"/>
                <a:ea typeface="Verdana" panose="020B0604030504040204" pitchFamily="34" charset="0"/>
              </a:rPr>
              <a:t>typically</a:t>
            </a:r>
            <a:r>
              <a:rPr lang="sk-SK" sz="1200" dirty="0">
                <a:solidFill>
                  <a:schemeClr val="bg2">
                    <a:lumMod val="50000"/>
                  </a:schemeClr>
                </a:solidFill>
                <a:latin typeface="Verdana" panose="020B0604030504040204" pitchFamily="34" charset="0"/>
                <a:ea typeface="Verdana" panose="020B0604030504040204" pitchFamily="34" charset="0"/>
              </a:rPr>
              <a:t> </a:t>
            </a:r>
            <a:r>
              <a:rPr lang="en-US" sz="1200" dirty="0">
                <a:solidFill>
                  <a:schemeClr val="bg2">
                    <a:lumMod val="50000"/>
                  </a:schemeClr>
                </a:solidFill>
                <a:latin typeface="Verdana" panose="020B0604030504040204" pitchFamily="34" charset="0"/>
                <a:ea typeface="Verdana" panose="020B0604030504040204" pitchFamily="34" charset="0"/>
              </a:rPr>
              <a:t>integrated with many IT systems</a:t>
            </a:r>
            <a:r>
              <a:rPr lang="sk-SK" sz="1200" dirty="0">
                <a:solidFill>
                  <a:schemeClr val="bg2">
                    <a:lumMod val="50000"/>
                  </a:schemeClr>
                </a:solidFill>
                <a:latin typeface="Verdana" panose="020B0604030504040204" pitchFamily="34" charset="0"/>
                <a:ea typeface="Verdana" panose="020B0604030504040204" pitchFamily="34" charset="0"/>
              </a:rPr>
              <a:t> </a:t>
            </a:r>
            <a:r>
              <a:rPr lang="sk-SK" sz="1200" dirty="0" err="1">
                <a:solidFill>
                  <a:schemeClr val="bg2">
                    <a:lumMod val="50000"/>
                  </a:schemeClr>
                </a:solidFill>
                <a:latin typeface="Verdana" panose="020B0604030504040204" pitchFamily="34" charset="0"/>
                <a:ea typeface="Verdana" panose="020B0604030504040204" pitchFamily="34" charset="0"/>
              </a:rPr>
              <a:t>for</a:t>
            </a:r>
            <a:r>
              <a:rPr lang="sk-SK" sz="1200" dirty="0">
                <a:solidFill>
                  <a:schemeClr val="bg2">
                    <a:lumMod val="50000"/>
                  </a:schemeClr>
                </a:solidFill>
                <a:latin typeface="Verdana" panose="020B0604030504040204" pitchFamily="34" charset="0"/>
                <a:ea typeface="Verdana" panose="020B0604030504040204" pitchFamily="34" charset="0"/>
              </a:rPr>
              <a:t> </a:t>
            </a:r>
            <a:r>
              <a:rPr lang="sk-SK" sz="1200" dirty="0" err="1">
                <a:solidFill>
                  <a:schemeClr val="bg2">
                    <a:lumMod val="50000"/>
                  </a:schemeClr>
                </a:solidFill>
                <a:latin typeface="Verdana" panose="020B0604030504040204" pitchFamily="34" charset="0"/>
                <a:ea typeface="Verdana" panose="020B0604030504040204" pitchFamily="34" charset="0"/>
              </a:rPr>
              <a:t>planning</a:t>
            </a:r>
            <a:r>
              <a:rPr lang="sk-SK" sz="1200" dirty="0">
                <a:solidFill>
                  <a:schemeClr val="bg2">
                    <a:lumMod val="50000"/>
                  </a:schemeClr>
                </a:solidFill>
                <a:latin typeface="Verdana" panose="020B0604030504040204" pitchFamily="34" charset="0"/>
                <a:ea typeface="Verdana" panose="020B0604030504040204" pitchFamily="34" charset="0"/>
              </a:rPr>
              <a:t>, </a:t>
            </a:r>
            <a:r>
              <a:rPr lang="sk-SK" sz="1200" dirty="0" err="1">
                <a:solidFill>
                  <a:schemeClr val="bg2">
                    <a:lumMod val="50000"/>
                  </a:schemeClr>
                </a:solidFill>
                <a:latin typeface="Verdana" panose="020B0604030504040204" pitchFamily="34" charset="0"/>
                <a:ea typeface="Verdana" panose="020B0604030504040204" pitchFamily="34" charset="0"/>
              </a:rPr>
              <a:t>customer</a:t>
            </a:r>
            <a:r>
              <a:rPr lang="sk-SK" sz="1200" dirty="0">
                <a:solidFill>
                  <a:schemeClr val="bg2">
                    <a:lumMod val="50000"/>
                  </a:schemeClr>
                </a:solidFill>
                <a:latin typeface="Verdana" panose="020B0604030504040204" pitchFamily="34" charset="0"/>
                <a:ea typeface="Verdana" panose="020B0604030504040204" pitchFamily="34" charset="0"/>
              </a:rPr>
              <a:t> </a:t>
            </a:r>
            <a:r>
              <a:rPr lang="sk-SK" sz="1200" dirty="0" err="1">
                <a:solidFill>
                  <a:schemeClr val="bg2">
                    <a:lumMod val="50000"/>
                  </a:schemeClr>
                </a:solidFill>
                <a:latin typeface="Verdana" panose="020B0604030504040204" pitchFamily="34" charset="0"/>
                <a:ea typeface="Verdana" panose="020B0604030504040204" pitchFamily="34" charset="0"/>
              </a:rPr>
              <a:t>relations</a:t>
            </a:r>
            <a:r>
              <a:rPr lang="sk-SK" sz="1200" dirty="0">
                <a:solidFill>
                  <a:schemeClr val="bg2">
                    <a:lumMod val="50000"/>
                  </a:schemeClr>
                </a:solidFill>
                <a:latin typeface="Verdana" panose="020B0604030504040204" pitchFamily="34" charset="0"/>
                <a:ea typeface="Verdana" panose="020B0604030504040204" pitchFamily="34" charset="0"/>
              </a:rPr>
              <a:t>, </a:t>
            </a:r>
            <a:r>
              <a:rPr lang="sk-SK" sz="1200" dirty="0" err="1">
                <a:solidFill>
                  <a:schemeClr val="bg2">
                    <a:lumMod val="50000"/>
                  </a:schemeClr>
                </a:solidFill>
                <a:latin typeface="Verdana" panose="020B0604030504040204" pitchFamily="34" charset="0"/>
                <a:ea typeface="Verdana" panose="020B0604030504040204" pitchFamily="34" charset="0"/>
              </a:rPr>
              <a:t>invoicing</a:t>
            </a:r>
            <a:r>
              <a:rPr lang="sk-SK" sz="1200" dirty="0">
                <a:solidFill>
                  <a:schemeClr val="bg2">
                    <a:lumMod val="50000"/>
                  </a:schemeClr>
                </a:solidFill>
                <a:latin typeface="Verdana" panose="020B0604030504040204" pitchFamily="34" charset="0"/>
                <a:ea typeface="Verdana" panose="020B0604030504040204" pitchFamily="34" charset="0"/>
              </a:rPr>
              <a:t> and </a:t>
            </a:r>
            <a:r>
              <a:rPr lang="sk-SK" sz="1200" dirty="0" err="1">
                <a:solidFill>
                  <a:schemeClr val="bg2">
                    <a:lumMod val="50000"/>
                  </a:schemeClr>
                </a:solidFill>
                <a:latin typeface="Verdana" panose="020B0604030504040204" pitchFamily="34" charset="0"/>
                <a:ea typeface="Verdana" panose="020B0604030504040204" pitchFamily="34" charset="0"/>
              </a:rPr>
              <a:t>bui</a:t>
            </a:r>
            <a:r>
              <a:rPr lang="en-US" sz="1200" dirty="0" err="1">
                <a:solidFill>
                  <a:schemeClr val="bg2">
                    <a:lumMod val="50000"/>
                  </a:schemeClr>
                </a:solidFill>
                <a:latin typeface="Verdana" panose="020B0604030504040204" pitchFamily="34" charset="0"/>
                <a:ea typeface="Verdana" panose="020B0604030504040204" pitchFamily="34" charset="0"/>
              </a:rPr>
              <a:t>lding</a:t>
            </a:r>
            <a:r>
              <a:rPr lang="en-US" sz="1200" dirty="0">
                <a:solidFill>
                  <a:schemeClr val="bg2">
                    <a:lumMod val="50000"/>
                  </a:schemeClr>
                </a:solidFill>
                <a:latin typeface="Verdana" panose="020B0604030504040204" pitchFamily="34" charset="0"/>
                <a:ea typeface="Verdana" panose="020B0604030504040204" pitchFamily="34" charset="0"/>
              </a:rPr>
              <a:t> </a:t>
            </a:r>
            <a:r>
              <a:rPr lang="en-US" sz="1200" dirty="0" err="1">
                <a:solidFill>
                  <a:schemeClr val="bg2">
                    <a:lumMod val="50000"/>
                  </a:schemeClr>
                </a:solidFill>
                <a:latin typeface="Verdana" panose="020B0604030504040204" pitchFamily="34" charset="0"/>
                <a:ea typeface="Verdana" panose="020B0604030504040204" pitchFamily="34" charset="0"/>
              </a:rPr>
              <a:t>technolog</a:t>
            </a:r>
            <a:r>
              <a:rPr lang="sk-SK" sz="1200" dirty="0" err="1">
                <a:solidFill>
                  <a:schemeClr val="bg2">
                    <a:lumMod val="50000"/>
                  </a:schemeClr>
                </a:solidFill>
                <a:latin typeface="Verdana" panose="020B0604030504040204" pitchFamily="34" charset="0"/>
                <a:ea typeface="Verdana" panose="020B0604030504040204" pitchFamily="34" charset="0"/>
              </a:rPr>
              <a:t>ies</a:t>
            </a:r>
            <a:r>
              <a:rPr lang="sk-SK" sz="1200" dirty="0">
                <a:solidFill>
                  <a:schemeClr val="bg2">
                    <a:lumMod val="50000"/>
                  </a:schemeClr>
                </a:solidFill>
                <a:latin typeface="Verdana" panose="020B0604030504040204" pitchFamily="34" charset="0"/>
                <a:ea typeface="Verdana" panose="020B0604030504040204" pitchFamily="34" charset="0"/>
              </a:rPr>
              <a:t>, </a:t>
            </a:r>
            <a:r>
              <a:rPr lang="sk-SK" sz="1200" dirty="0" err="1">
                <a:solidFill>
                  <a:schemeClr val="bg2">
                    <a:lumMod val="50000"/>
                  </a:schemeClr>
                </a:solidFill>
                <a:latin typeface="Verdana" panose="020B0604030504040204" pitchFamily="34" charset="0"/>
                <a:ea typeface="Verdana" panose="020B0604030504040204" pitchFamily="34" charset="0"/>
              </a:rPr>
              <a:t>like</a:t>
            </a:r>
            <a:r>
              <a:rPr lang="sk-SK" sz="1200" dirty="0">
                <a:solidFill>
                  <a:schemeClr val="bg2">
                    <a:lumMod val="50000"/>
                  </a:schemeClr>
                </a:solidFill>
                <a:latin typeface="Verdana" panose="020B0604030504040204" pitchFamily="34" charset="0"/>
                <a:ea typeface="Verdana" panose="020B0604030504040204" pitchFamily="34" charset="0"/>
              </a:rPr>
              <a:t> </a:t>
            </a:r>
            <a:r>
              <a:rPr lang="sk-SK" sz="1200" dirty="0" err="1">
                <a:solidFill>
                  <a:schemeClr val="bg2">
                    <a:lumMod val="50000"/>
                  </a:schemeClr>
                </a:solidFill>
                <a:latin typeface="Verdana" panose="020B0604030504040204" pitchFamily="34" charset="0"/>
                <a:ea typeface="Verdana" panose="020B0604030504040204" pitchFamily="34" charset="0"/>
              </a:rPr>
              <a:t>access</a:t>
            </a:r>
            <a:r>
              <a:rPr lang="sk-SK" sz="1200" dirty="0">
                <a:solidFill>
                  <a:schemeClr val="bg2">
                    <a:lumMod val="50000"/>
                  </a:schemeClr>
                </a:solidFill>
                <a:latin typeface="Verdana" panose="020B0604030504040204" pitchFamily="34" charset="0"/>
                <a:ea typeface="Verdana" panose="020B0604030504040204" pitchFamily="34" charset="0"/>
              </a:rPr>
              <a:t> </a:t>
            </a:r>
            <a:r>
              <a:rPr lang="sk-SK" sz="1200" dirty="0" err="1">
                <a:solidFill>
                  <a:schemeClr val="bg2">
                    <a:lumMod val="50000"/>
                  </a:schemeClr>
                </a:solidFill>
                <a:latin typeface="Verdana" panose="020B0604030504040204" pitchFamily="34" charset="0"/>
                <a:ea typeface="Verdana" panose="020B0604030504040204" pitchFamily="34" charset="0"/>
              </a:rPr>
              <a:t>control</a:t>
            </a:r>
            <a:r>
              <a:rPr lang="sk-SK" sz="1200" dirty="0">
                <a:solidFill>
                  <a:schemeClr val="bg2">
                    <a:lumMod val="50000"/>
                  </a:schemeClr>
                </a:solidFill>
                <a:latin typeface="Verdana" panose="020B0604030504040204" pitchFamily="34" charset="0"/>
                <a:ea typeface="Verdana" panose="020B0604030504040204" pitchFamily="34" charset="0"/>
              </a:rPr>
              <a:t> or HVAC. </a:t>
            </a:r>
            <a:endParaRPr lang="cs-CZ" sz="1200" dirty="0">
              <a:solidFill>
                <a:schemeClr val="bg2">
                  <a:lumMod val="50000"/>
                </a:schemeClr>
              </a:solidFill>
              <a:latin typeface="Verdana" panose="020B0604030504040204" pitchFamily="34" charset="0"/>
              <a:ea typeface="Verdana" panose="020B0604030504040204" pitchFamily="34" charset="0"/>
              <a:cs typeface="Arial" charset="0"/>
            </a:endParaRPr>
          </a:p>
          <a:p>
            <a:pPr marL="0" marR="0" lvl="0" indent="0" algn="l" defTabSz="912813" rtl="0" eaLnBrk="0" fontAlgn="base" latinLnBrk="0" hangingPunct="0">
              <a:lnSpc>
                <a:spcPct val="100000"/>
              </a:lnSpc>
              <a:spcBef>
                <a:spcPct val="30000"/>
              </a:spcBef>
              <a:spcAft>
                <a:spcPct val="0"/>
              </a:spcAft>
              <a:buClrTx/>
              <a:buSzTx/>
              <a:buFontTx/>
              <a:buNone/>
              <a:tabLst/>
              <a:defRPr/>
            </a:pPr>
            <a:r>
              <a:rPr lang="cs-CZ" sz="1200" dirty="0">
                <a:solidFill>
                  <a:schemeClr val="bg2">
                    <a:lumMod val="50000"/>
                  </a:schemeClr>
                </a:solidFill>
                <a:latin typeface="Verdana" panose="020B0604030504040204" pitchFamily="34" charset="0"/>
                <a:ea typeface="Verdana" panose="020B0604030504040204" pitchFamily="34" charset="0"/>
                <a:cs typeface="Arial" charset="0"/>
              </a:rPr>
              <a:t>Data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of</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residents</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are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needed</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across</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the</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systems</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including</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intercoms</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and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access</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units</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a:t>
            </a:r>
          </a:p>
          <a:p>
            <a:endParaRPr lang="en-US" dirty="0"/>
          </a:p>
        </p:txBody>
      </p:sp>
      <p:sp>
        <p:nvSpPr>
          <p:cNvPr id="4" name="Zástupný symbol pro číslo snímku 3"/>
          <p:cNvSpPr>
            <a:spLocks noGrp="1"/>
          </p:cNvSpPr>
          <p:nvPr>
            <p:ph type="sldNum" sz="quarter" idx="5"/>
          </p:nvPr>
        </p:nvSpPr>
        <p:spPr/>
        <p:txBody>
          <a:bodyPr/>
          <a:lstStyle/>
          <a:p>
            <a:pPr>
              <a:defRPr/>
            </a:pPr>
            <a:fld id="{9E619566-885B-4F71-8347-A3DD92591C38}" type="slidenum">
              <a:rPr lang="cs-CZ" smtClean="0"/>
              <a:pPr>
                <a:defRPr/>
              </a:pPr>
              <a:t>10</a:t>
            </a:fld>
            <a:endParaRPr lang="cs-CZ"/>
          </a:p>
        </p:txBody>
      </p:sp>
    </p:spTree>
    <p:extLst>
      <p:ext uri="{BB962C8B-B14F-4D97-AF65-F5344CB8AC3E}">
        <p14:creationId xmlns:p14="http://schemas.microsoft.com/office/powerpoint/2010/main" val="3396870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P_left">
    <p:spTree>
      <p:nvGrpSpPr>
        <p:cNvPr id="1" name=""/>
        <p:cNvGrpSpPr/>
        <p:nvPr/>
      </p:nvGrpSpPr>
      <p:grpSpPr>
        <a:xfrm>
          <a:off x="0" y="0"/>
          <a:ext cx="0" cy="0"/>
          <a:chOff x="0" y="0"/>
          <a:chExt cx="0" cy="0"/>
        </a:xfrm>
      </p:grpSpPr>
      <p:sp>
        <p:nvSpPr>
          <p:cNvPr id="5" name="Snip Single Corner Rectangle 2"/>
          <p:cNvSpPr/>
          <p:nvPr/>
        </p:nvSpPr>
        <p:spPr bwMode="auto">
          <a:xfrm flipH="1" flipV="1">
            <a:off x="477838" y="1001713"/>
            <a:ext cx="5424487" cy="452437"/>
          </a:xfrm>
          <a:prstGeom prst="snip1Rect">
            <a:avLst>
              <a:gd name="adj" fmla="val 31726"/>
            </a:avLst>
          </a:prstGeom>
          <a:solidFill>
            <a:srgbClr val="005596"/>
          </a:solidFill>
          <a:ln w="22225" cap="flat" cmpd="sng" algn="ctr">
            <a:noFill/>
            <a:prstDash val="solid"/>
            <a:round/>
            <a:headEnd type="none" w="med" len="med"/>
            <a:tailEnd type="none" w="med" len="med"/>
          </a:ln>
          <a:effectLst>
            <a:outerShdw blurRad="254000" dist="38100" dir="2700000" algn="tl" rotWithShape="0">
              <a:prstClr val="black">
                <a:alpha val="50000"/>
              </a:prstClr>
            </a:outerShdw>
          </a:effectLst>
        </p:spPr>
        <p:txBody>
          <a:bodyPr anchor="ctr"/>
          <a:lstStyle/>
          <a:p>
            <a:pPr algn="ctr" defTabSz="914400" fontAlgn="auto">
              <a:spcBef>
                <a:spcPts val="0"/>
              </a:spcBef>
              <a:spcAft>
                <a:spcPts val="0"/>
              </a:spcAft>
              <a:defRPr/>
            </a:pPr>
            <a:endParaRPr lang="en-US" kern="0" dirty="0">
              <a:solidFill>
                <a:srgbClr val="000000"/>
              </a:solidFill>
              <a:latin typeface="Arial" charset="0"/>
            </a:endParaRPr>
          </a:p>
        </p:txBody>
      </p:sp>
      <p:pic>
        <p:nvPicPr>
          <p:cNvPr id="6" name="Obrázek 27" descr="bullet_point.png"/>
          <p:cNvPicPr>
            <a:picLocks noChangeAspect="1"/>
          </p:cNvPicPr>
          <p:nvPr userDrawn="1"/>
        </p:nvPicPr>
        <p:blipFill>
          <a:blip r:embed="rId2" cstate="print"/>
          <a:srcRect/>
          <a:stretch>
            <a:fillRect/>
          </a:stretch>
        </p:blipFill>
        <p:spPr bwMode="auto">
          <a:xfrm>
            <a:off x="477838" y="1744663"/>
            <a:ext cx="344487" cy="342900"/>
          </a:xfrm>
          <a:prstGeom prst="rect">
            <a:avLst/>
          </a:prstGeom>
          <a:noFill/>
          <a:ln w="9525">
            <a:noFill/>
            <a:miter lim="800000"/>
            <a:headEnd/>
            <a:tailEnd/>
          </a:ln>
        </p:spPr>
      </p:pic>
      <p:sp>
        <p:nvSpPr>
          <p:cNvPr id="7" name="Obdélník 6"/>
          <p:cNvSpPr/>
          <p:nvPr userDrawn="1"/>
        </p:nvSpPr>
        <p:spPr>
          <a:xfrm>
            <a:off x="5643563" y="766763"/>
            <a:ext cx="2909887" cy="3536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Zástupný symbol pro text 28"/>
          <p:cNvSpPr>
            <a:spLocks noGrp="1"/>
          </p:cNvSpPr>
          <p:nvPr>
            <p:ph type="body" sz="quarter" idx="11"/>
          </p:nvPr>
        </p:nvSpPr>
        <p:spPr>
          <a:xfrm>
            <a:off x="912813" y="1749428"/>
            <a:ext cx="4506912" cy="2554285"/>
          </a:xfrm>
          <a:prstGeom prst="rect">
            <a:avLst/>
          </a:prstGeom>
        </p:spPr>
        <p:txBody>
          <a:bodyPr/>
          <a:lstStyle>
            <a:lvl1pPr marL="0" indent="0">
              <a:defRPr sz="1600" b="0" baseline="0">
                <a:solidFill>
                  <a:schemeClr val="tx1">
                    <a:lumMod val="50000"/>
                  </a:schemeClr>
                </a:solidFill>
              </a:defRPr>
            </a:lvl1pPr>
          </a:lstStyle>
          <a:p>
            <a:pPr lvl="0"/>
            <a:r>
              <a:rPr lang="cs-CZ"/>
              <a:t>Klepnutím lze upravit styly předlohy textu.</a:t>
            </a:r>
          </a:p>
        </p:txBody>
      </p:sp>
      <p:sp>
        <p:nvSpPr>
          <p:cNvPr id="37" name="Zástupný symbol pro text 34"/>
          <p:cNvSpPr>
            <a:spLocks noGrp="1"/>
          </p:cNvSpPr>
          <p:nvPr>
            <p:ph type="body" sz="quarter" idx="12"/>
          </p:nvPr>
        </p:nvSpPr>
        <p:spPr>
          <a:xfrm>
            <a:off x="752478" y="1042986"/>
            <a:ext cx="4457700" cy="342901"/>
          </a:xfrm>
          <a:prstGeom prst="rect">
            <a:avLst/>
          </a:prstGeom>
        </p:spPr>
        <p:txBody>
          <a:bodyPr anchor="ctr"/>
          <a:lstStyle>
            <a:lvl1pPr>
              <a:defRPr sz="1800">
                <a:solidFill>
                  <a:schemeClr val="bg1"/>
                </a:solidFill>
              </a:defRPr>
            </a:lvl1pPr>
            <a:lvl2pPr>
              <a:defRPr sz="1800"/>
            </a:lvl2pPr>
            <a:lvl3pPr>
              <a:defRPr sz="1800"/>
            </a:lvl3pPr>
            <a:lvl4pPr>
              <a:defRPr sz="1800"/>
            </a:lvl4pPr>
            <a:lvl5pPr>
              <a:defRPr sz="1800"/>
            </a:lvl5pPr>
          </a:lstStyle>
          <a:p>
            <a:pPr lvl="0"/>
            <a:r>
              <a:rPr lang="cs-CZ"/>
              <a:t>Klepnutím lze upravit styly předlohy textu.</a:t>
            </a:r>
          </a:p>
        </p:txBody>
      </p:sp>
      <p:sp>
        <p:nvSpPr>
          <p:cNvPr id="23" name="Zástupný symbol pro text 21"/>
          <p:cNvSpPr>
            <a:spLocks noGrp="1"/>
          </p:cNvSpPr>
          <p:nvPr>
            <p:ph type="body" sz="quarter" idx="13"/>
          </p:nvPr>
        </p:nvSpPr>
        <p:spPr>
          <a:xfrm>
            <a:off x="2013865" y="220663"/>
            <a:ext cx="4320000" cy="228600"/>
          </a:xfrm>
          <a:prstGeom prst="rect">
            <a:avLst/>
          </a:prstGeom>
        </p:spPr>
        <p:txBody>
          <a:bodyPr anchor="ctr"/>
          <a:lstStyle>
            <a:lvl1pPr>
              <a:defRPr sz="1400" b="0"/>
            </a:lvl1pPr>
          </a:lstStyle>
          <a:p>
            <a:pPr lvl="0"/>
            <a:r>
              <a:rPr lang="cs-CZ" dirty="0"/>
              <a:t>Klepnutím lze upravit styly předlohy textu.</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arget verticals">
    <p:spTree>
      <p:nvGrpSpPr>
        <p:cNvPr id="1" name=""/>
        <p:cNvGrpSpPr/>
        <p:nvPr/>
      </p:nvGrpSpPr>
      <p:grpSpPr>
        <a:xfrm>
          <a:off x="0" y="0"/>
          <a:ext cx="0" cy="0"/>
          <a:chOff x="0" y="0"/>
          <a:chExt cx="0" cy="0"/>
        </a:xfrm>
      </p:grpSpPr>
      <p:sp>
        <p:nvSpPr>
          <p:cNvPr id="21" name="Zástupný symbol pro text 21"/>
          <p:cNvSpPr>
            <a:spLocks noGrp="1"/>
          </p:cNvSpPr>
          <p:nvPr>
            <p:ph type="body" sz="quarter" idx="13"/>
          </p:nvPr>
        </p:nvSpPr>
        <p:spPr>
          <a:xfrm>
            <a:off x="2013865" y="220663"/>
            <a:ext cx="4320000" cy="228600"/>
          </a:xfrm>
          <a:prstGeom prst="rect">
            <a:avLst/>
          </a:prstGeom>
        </p:spPr>
        <p:txBody>
          <a:bodyPr anchor="ctr"/>
          <a:lstStyle>
            <a:lvl1pPr>
              <a:defRPr sz="1400" b="0"/>
            </a:lvl1pPr>
          </a:lstStyle>
          <a:p>
            <a:pPr lvl="0"/>
            <a:r>
              <a:rPr lang="cs-CZ" dirty="0"/>
              <a:t>Klepnutím lze upravit styly předlohy textu.</a:t>
            </a:r>
          </a:p>
        </p:txBody>
      </p:sp>
      <p:sp>
        <p:nvSpPr>
          <p:cNvPr id="13" name="Zástupný symbol pro text 10"/>
          <p:cNvSpPr>
            <a:spLocks noGrp="1"/>
          </p:cNvSpPr>
          <p:nvPr>
            <p:ph type="body" sz="quarter" idx="14"/>
          </p:nvPr>
        </p:nvSpPr>
        <p:spPr>
          <a:xfrm>
            <a:off x="2320925" y="1792265"/>
            <a:ext cx="4502150" cy="400050"/>
          </a:xfrm>
          <a:prstGeom prst="rect">
            <a:avLst/>
          </a:prstGeom>
        </p:spPr>
        <p:txBody>
          <a:bodyPr/>
          <a:lstStyle>
            <a:lvl1pPr algn="ctr">
              <a:defRPr sz="2000" cap="all" baseline="0">
                <a:solidFill>
                  <a:schemeClr val="tx1">
                    <a:lumMod val="50000"/>
                  </a:schemeClr>
                </a:solidFill>
              </a:defRPr>
            </a:lvl1pPr>
          </a:lstStyle>
          <a:p>
            <a:pPr lvl="0"/>
            <a:r>
              <a:rPr lang="cs-CZ" dirty="0"/>
              <a:t>Klepnutím lze upravit styly předlohy textu.</a:t>
            </a:r>
          </a:p>
        </p:txBody>
      </p:sp>
    </p:spTree>
    <p:extLst>
      <p:ext uri="{BB962C8B-B14F-4D97-AF65-F5344CB8AC3E}">
        <p14:creationId xmlns:p14="http://schemas.microsoft.com/office/powerpoint/2010/main" val="37376316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picture">
    <p:spTree>
      <p:nvGrpSpPr>
        <p:cNvPr id="1" name=""/>
        <p:cNvGrpSpPr/>
        <p:nvPr/>
      </p:nvGrpSpPr>
      <p:grpSpPr>
        <a:xfrm>
          <a:off x="0" y="0"/>
          <a:ext cx="0" cy="0"/>
          <a:chOff x="0" y="0"/>
          <a:chExt cx="0" cy="0"/>
        </a:xfrm>
      </p:grpSpPr>
      <p:sp>
        <p:nvSpPr>
          <p:cNvPr id="4" name="Obdélník 3"/>
          <p:cNvSpPr/>
          <p:nvPr userDrawn="1"/>
        </p:nvSpPr>
        <p:spPr>
          <a:xfrm>
            <a:off x="0" y="0"/>
            <a:ext cx="9144000" cy="3848100"/>
          </a:xfrm>
          <a:prstGeom prst="rect">
            <a:avLst/>
          </a:prstGeom>
          <a:solidFill>
            <a:srgbClr val="F5F3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12"/>
          <p:cNvSpPr/>
          <p:nvPr userDrawn="1"/>
        </p:nvSpPr>
        <p:spPr>
          <a:xfrm>
            <a:off x="0" y="5040313"/>
            <a:ext cx="9144000" cy="103187"/>
          </a:xfrm>
          <a:prstGeom prst="rect">
            <a:avLst/>
          </a:prstGeom>
          <a:gradFill flip="none" rotWithShape="1">
            <a:gsLst>
              <a:gs pos="0">
                <a:srgbClr val="1B75E3"/>
              </a:gs>
              <a:gs pos="50000">
                <a:schemeClr val="tx2">
                  <a:shade val="67500"/>
                  <a:satMod val="115000"/>
                </a:schemeClr>
              </a:gs>
              <a:gs pos="100000">
                <a:schemeClr val="tx2">
                  <a:shade val="100000"/>
                  <a:satMod val="115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7" name="Obrázek 9" descr="www.png"/>
          <p:cNvPicPr>
            <a:picLocks noChangeAspect="1"/>
          </p:cNvPicPr>
          <p:nvPr userDrawn="1"/>
        </p:nvPicPr>
        <p:blipFill>
          <a:blip r:embed="rId2" cstate="print"/>
          <a:srcRect/>
          <a:stretch>
            <a:fillRect/>
          </a:stretch>
        </p:blipFill>
        <p:spPr bwMode="auto">
          <a:xfrm>
            <a:off x="401638" y="4546600"/>
            <a:ext cx="990600" cy="214313"/>
          </a:xfrm>
          <a:prstGeom prst="rect">
            <a:avLst/>
          </a:prstGeom>
          <a:noFill/>
          <a:ln w="9525">
            <a:noFill/>
            <a:miter lim="800000"/>
            <a:headEnd/>
            <a:tailEnd/>
          </a:ln>
        </p:spPr>
      </p:pic>
      <p:sp>
        <p:nvSpPr>
          <p:cNvPr id="8" name="Obdélník 7"/>
          <p:cNvSpPr/>
          <p:nvPr/>
        </p:nvSpPr>
        <p:spPr bwMode="auto">
          <a:xfrm>
            <a:off x="0" y="4097338"/>
            <a:ext cx="2443163" cy="331787"/>
          </a:xfrm>
          <a:prstGeom prst="rect">
            <a:avLst/>
          </a:prstGeom>
          <a:solidFill>
            <a:srgbClr val="A507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Zástupný symbol pro text 11"/>
          <p:cNvSpPr>
            <a:spLocks noGrp="1"/>
          </p:cNvSpPr>
          <p:nvPr>
            <p:ph type="body" sz="quarter" idx="10"/>
          </p:nvPr>
        </p:nvSpPr>
        <p:spPr>
          <a:xfrm>
            <a:off x="458787" y="1943100"/>
            <a:ext cx="3614377" cy="541337"/>
          </a:xfrm>
          <a:prstGeom prst="rect">
            <a:avLst/>
          </a:prstGeom>
        </p:spPr>
        <p:txBody>
          <a:bodyPr/>
          <a:lstStyle>
            <a:lvl1pPr>
              <a:defRPr sz="2800"/>
            </a:lvl1pPr>
          </a:lstStyle>
          <a:p>
            <a:pPr lvl="0"/>
            <a:r>
              <a:rPr lang="cs-CZ"/>
              <a:t>Klepnutím lze upravit styly předlohy textu.</a:t>
            </a:r>
          </a:p>
        </p:txBody>
      </p:sp>
      <p:sp>
        <p:nvSpPr>
          <p:cNvPr id="16" name="Zástupný symbol pro text 13"/>
          <p:cNvSpPr>
            <a:spLocks noGrp="1"/>
          </p:cNvSpPr>
          <p:nvPr>
            <p:ph type="body" sz="quarter" idx="11"/>
          </p:nvPr>
        </p:nvSpPr>
        <p:spPr>
          <a:xfrm>
            <a:off x="458788" y="2629694"/>
            <a:ext cx="4212272" cy="1005046"/>
          </a:xfrm>
          <a:prstGeom prst="rect">
            <a:avLst/>
          </a:prstGeom>
        </p:spPr>
        <p:txBody>
          <a:bodyPr/>
          <a:lstStyle>
            <a:lvl1pPr marL="0" indent="0">
              <a:spcBef>
                <a:spcPts val="0"/>
              </a:spcBef>
              <a:defRPr sz="2000" b="0">
                <a:solidFill>
                  <a:schemeClr val="tx1">
                    <a:lumMod val="50000"/>
                  </a:schemeClr>
                </a:solidFill>
              </a:defRPr>
            </a:lvl1pPr>
          </a:lstStyle>
          <a:p>
            <a:pPr lvl="0"/>
            <a:r>
              <a:rPr lang="cs-CZ"/>
              <a:t>Klepnutím lze upravit styly předlohy textu.</a:t>
            </a:r>
          </a:p>
        </p:txBody>
      </p:sp>
      <p:sp>
        <p:nvSpPr>
          <p:cNvPr id="10" name="TextovéPole 4">
            <a:extLst>
              <a:ext uri="{FF2B5EF4-FFF2-40B4-BE49-F238E27FC236}">
                <a16:creationId xmlns:a16="http://schemas.microsoft.com/office/drawing/2014/main" id="{B46512A0-47A6-43B7-B8F9-4EF04DAECF8E}"/>
              </a:ext>
            </a:extLst>
          </p:cNvPr>
          <p:cNvSpPr txBox="1">
            <a:spLocks noChangeArrowheads="1"/>
          </p:cNvSpPr>
          <p:nvPr userDrawn="1"/>
        </p:nvSpPr>
        <p:spPr bwMode="auto">
          <a:xfrm>
            <a:off x="70792" y="4146340"/>
            <a:ext cx="2588271" cy="246063"/>
          </a:xfrm>
          <a:prstGeom prst="rect">
            <a:avLst/>
          </a:prstGeom>
          <a:noFill/>
          <a:ln w="9525">
            <a:noFill/>
            <a:miter lim="800000"/>
            <a:headEnd/>
            <a:tailEnd/>
          </a:ln>
        </p:spPr>
        <p:txBody>
          <a:bodyPr wrap="square">
            <a:spAutoFit/>
          </a:bodyPr>
          <a:lstStyle/>
          <a:p>
            <a:pPr>
              <a:defRPr/>
            </a:pPr>
            <a:r>
              <a:rPr lang="cs-CZ" sz="1000" spc="100" dirty="0">
                <a:solidFill>
                  <a:schemeClr val="bg1">
                    <a:lumMod val="95000"/>
                  </a:schemeClr>
                </a:solidFill>
                <a:latin typeface="Verdana" pitchFamily="34" charset="0"/>
              </a:rPr>
              <a:t>MY2N CLOUD SERVICES</a:t>
            </a:r>
            <a:endParaRPr lang="en-US" sz="1000" spc="100" dirty="0">
              <a:solidFill>
                <a:schemeClr val="bg1">
                  <a:lumMod val="95000"/>
                </a:schemeClr>
              </a:solidFill>
              <a:latin typeface="Verdana" pitchFamily="34" charset="0"/>
            </a:endParaRPr>
          </a:p>
        </p:txBody>
      </p:sp>
      <p:pic>
        <p:nvPicPr>
          <p:cNvPr id="11" name="Obrázek 4" descr="Logo2N_Blue_CMYK_72dpi.jpg">
            <a:extLst>
              <a:ext uri="{FF2B5EF4-FFF2-40B4-BE49-F238E27FC236}">
                <a16:creationId xmlns:a16="http://schemas.microsoft.com/office/drawing/2014/main" id="{FCAEA313-C17D-44B4-AB3D-0F7C33D5DBFE}"/>
              </a:ext>
            </a:extLst>
          </p:cNvPr>
          <p:cNvPicPr>
            <a:picLocks noChangeAspect="1"/>
          </p:cNvPicPr>
          <p:nvPr userDrawn="1"/>
        </p:nvPicPr>
        <p:blipFill>
          <a:blip r:embed="rId3" cstate="print"/>
          <a:srcRect/>
          <a:stretch>
            <a:fillRect/>
          </a:stretch>
        </p:blipFill>
        <p:spPr bwMode="auto">
          <a:xfrm>
            <a:off x="458786" y="878704"/>
            <a:ext cx="1076325" cy="824875"/>
          </a:xfrm>
          <a:prstGeom prst="rect">
            <a:avLst/>
          </a:prstGeom>
          <a:noFill/>
          <a:ln w="9525">
            <a:noFill/>
            <a:miter lim="800000"/>
            <a:headEnd/>
            <a:tailEnd/>
          </a:ln>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P_right">
    <p:spTree>
      <p:nvGrpSpPr>
        <p:cNvPr id="1" name=""/>
        <p:cNvGrpSpPr/>
        <p:nvPr/>
      </p:nvGrpSpPr>
      <p:grpSpPr>
        <a:xfrm>
          <a:off x="0" y="0"/>
          <a:ext cx="0" cy="0"/>
          <a:chOff x="0" y="0"/>
          <a:chExt cx="0" cy="0"/>
        </a:xfrm>
      </p:grpSpPr>
      <p:sp>
        <p:nvSpPr>
          <p:cNvPr id="5" name="Snip Single Corner Rectangle 2"/>
          <p:cNvSpPr/>
          <p:nvPr/>
        </p:nvSpPr>
        <p:spPr bwMode="auto">
          <a:xfrm flipV="1">
            <a:off x="3243263" y="1001713"/>
            <a:ext cx="5424487" cy="452437"/>
          </a:xfrm>
          <a:prstGeom prst="snip1Rect">
            <a:avLst>
              <a:gd name="adj" fmla="val 31726"/>
            </a:avLst>
          </a:prstGeom>
          <a:solidFill>
            <a:srgbClr val="005596"/>
          </a:solidFill>
          <a:ln w="22225" cap="flat" cmpd="sng" algn="ctr">
            <a:noFill/>
            <a:prstDash val="solid"/>
            <a:round/>
            <a:headEnd type="none" w="med" len="med"/>
            <a:tailEnd type="none" w="med" len="med"/>
          </a:ln>
          <a:effectLst>
            <a:outerShdw blurRad="254000" dist="38100" dir="2700000" algn="tl" rotWithShape="0">
              <a:prstClr val="black">
                <a:alpha val="50000"/>
              </a:prstClr>
            </a:outerShdw>
          </a:effectLst>
        </p:spPr>
        <p:txBody>
          <a:bodyPr anchor="ctr"/>
          <a:lstStyle/>
          <a:p>
            <a:pPr algn="ctr" defTabSz="914400" fontAlgn="auto">
              <a:spcBef>
                <a:spcPts val="0"/>
              </a:spcBef>
              <a:spcAft>
                <a:spcPts val="0"/>
              </a:spcAft>
              <a:defRPr/>
            </a:pPr>
            <a:endParaRPr lang="en-US" kern="0" dirty="0">
              <a:solidFill>
                <a:srgbClr val="000000"/>
              </a:solidFill>
              <a:latin typeface="Arial" charset="0"/>
            </a:endParaRPr>
          </a:p>
        </p:txBody>
      </p:sp>
      <p:pic>
        <p:nvPicPr>
          <p:cNvPr id="6" name="Obrázek 27" descr="bullet_point.png"/>
          <p:cNvPicPr>
            <a:picLocks noChangeAspect="1"/>
          </p:cNvPicPr>
          <p:nvPr userDrawn="1"/>
        </p:nvPicPr>
        <p:blipFill>
          <a:blip r:embed="rId2" cstate="print"/>
          <a:srcRect/>
          <a:stretch>
            <a:fillRect/>
          </a:stretch>
        </p:blipFill>
        <p:spPr bwMode="auto">
          <a:xfrm>
            <a:off x="3611563" y="1744663"/>
            <a:ext cx="344487" cy="342900"/>
          </a:xfrm>
          <a:prstGeom prst="rect">
            <a:avLst/>
          </a:prstGeom>
          <a:noFill/>
          <a:ln w="9525">
            <a:noFill/>
            <a:miter lim="800000"/>
            <a:headEnd/>
            <a:tailEnd/>
          </a:ln>
        </p:spPr>
      </p:pic>
      <p:sp>
        <p:nvSpPr>
          <p:cNvPr id="7" name="Obdélník 6"/>
          <p:cNvSpPr/>
          <p:nvPr userDrawn="1"/>
        </p:nvSpPr>
        <p:spPr>
          <a:xfrm>
            <a:off x="477838" y="766763"/>
            <a:ext cx="2909887" cy="3536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Zástupný symbol pro text 28"/>
          <p:cNvSpPr>
            <a:spLocks noGrp="1"/>
          </p:cNvSpPr>
          <p:nvPr>
            <p:ph type="body" sz="quarter" idx="11"/>
          </p:nvPr>
        </p:nvSpPr>
        <p:spPr>
          <a:xfrm>
            <a:off x="4046538" y="1749428"/>
            <a:ext cx="4506912" cy="2554285"/>
          </a:xfrm>
          <a:prstGeom prst="rect">
            <a:avLst/>
          </a:prstGeom>
        </p:spPr>
        <p:txBody>
          <a:bodyPr/>
          <a:lstStyle>
            <a:lvl1pPr marL="0" indent="0">
              <a:defRPr sz="1600" b="0" baseline="0">
                <a:solidFill>
                  <a:schemeClr val="tx1">
                    <a:lumMod val="50000"/>
                  </a:schemeClr>
                </a:solidFill>
              </a:defRPr>
            </a:lvl1pPr>
          </a:lstStyle>
          <a:p>
            <a:pPr lvl="0"/>
            <a:r>
              <a:rPr lang="cs-CZ"/>
              <a:t>Klepnutím lze upravit styly předlohy textu.</a:t>
            </a:r>
          </a:p>
        </p:txBody>
      </p:sp>
      <p:sp>
        <p:nvSpPr>
          <p:cNvPr id="37" name="Zástupný symbol pro text 34"/>
          <p:cNvSpPr>
            <a:spLocks noGrp="1"/>
          </p:cNvSpPr>
          <p:nvPr>
            <p:ph type="body" sz="quarter" idx="12"/>
          </p:nvPr>
        </p:nvSpPr>
        <p:spPr>
          <a:xfrm flipH="1">
            <a:off x="3536166" y="1042986"/>
            <a:ext cx="4457700" cy="342901"/>
          </a:xfrm>
          <a:prstGeom prst="rect">
            <a:avLst/>
          </a:prstGeom>
        </p:spPr>
        <p:txBody>
          <a:bodyPr anchor="ctr"/>
          <a:lstStyle>
            <a:lvl1pPr>
              <a:defRPr sz="1800">
                <a:solidFill>
                  <a:schemeClr val="bg1"/>
                </a:solidFill>
              </a:defRPr>
            </a:lvl1pPr>
            <a:lvl2pPr>
              <a:defRPr sz="1800"/>
            </a:lvl2pPr>
            <a:lvl3pPr>
              <a:defRPr sz="1800"/>
            </a:lvl3pPr>
            <a:lvl4pPr>
              <a:defRPr sz="1800"/>
            </a:lvl4pPr>
            <a:lvl5pPr>
              <a:defRPr sz="1800"/>
            </a:lvl5pPr>
          </a:lstStyle>
          <a:p>
            <a:pPr lvl="0"/>
            <a:r>
              <a:rPr lang="cs-CZ"/>
              <a:t>Klepnutím lze upravit styly předlohy textu.</a:t>
            </a:r>
          </a:p>
        </p:txBody>
      </p:sp>
      <p:sp>
        <p:nvSpPr>
          <p:cNvPr id="21" name="Zástupný symbol pro text 21"/>
          <p:cNvSpPr>
            <a:spLocks noGrp="1"/>
          </p:cNvSpPr>
          <p:nvPr>
            <p:ph type="body" sz="quarter" idx="13"/>
          </p:nvPr>
        </p:nvSpPr>
        <p:spPr>
          <a:xfrm>
            <a:off x="2013865" y="220663"/>
            <a:ext cx="4320000" cy="228600"/>
          </a:xfrm>
          <a:prstGeom prst="rect">
            <a:avLst/>
          </a:prstGeom>
        </p:spPr>
        <p:txBody>
          <a:bodyPr anchor="ctr"/>
          <a:lstStyle>
            <a:lvl1pPr>
              <a:defRPr sz="1400" b="0"/>
            </a:lvl1pPr>
          </a:lstStyle>
          <a:p>
            <a:pPr lvl="0"/>
            <a:r>
              <a:rPr lang="cs-CZ" dirty="0"/>
              <a:t>Klepnutím lze upravit styly předlohy textu.</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st important key feature">
    <p:spTree>
      <p:nvGrpSpPr>
        <p:cNvPr id="1" name=""/>
        <p:cNvGrpSpPr/>
        <p:nvPr/>
      </p:nvGrpSpPr>
      <p:grpSpPr>
        <a:xfrm>
          <a:off x="0" y="0"/>
          <a:ext cx="0" cy="0"/>
          <a:chOff x="0" y="0"/>
          <a:chExt cx="0" cy="0"/>
        </a:xfrm>
      </p:grpSpPr>
      <p:sp>
        <p:nvSpPr>
          <p:cNvPr id="5" name="Obdélník 4"/>
          <p:cNvSpPr/>
          <p:nvPr userDrawn="1"/>
        </p:nvSpPr>
        <p:spPr>
          <a:xfrm>
            <a:off x="3014663" y="1001713"/>
            <a:ext cx="5656262" cy="31051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Snip Single Corner Rectangle 2"/>
          <p:cNvSpPr/>
          <p:nvPr/>
        </p:nvSpPr>
        <p:spPr bwMode="auto">
          <a:xfrm flipV="1">
            <a:off x="3243263" y="1001713"/>
            <a:ext cx="5424487" cy="452437"/>
          </a:xfrm>
          <a:prstGeom prst="snip1Rect">
            <a:avLst>
              <a:gd name="adj" fmla="val 31726"/>
            </a:avLst>
          </a:prstGeom>
          <a:solidFill>
            <a:srgbClr val="005596"/>
          </a:solidFill>
          <a:ln w="22225" cap="flat" cmpd="sng" algn="ctr">
            <a:noFill/>
            <a:prstDash val="solid"/>
            <a:round/>
            <a:headEnd type="none" w="med" len="med"/>
            <a:tailEnd type="none" w="med" len="med"/>
          </a:ln>
          <a:effectLst>
            <a:outerShdw blurRad="254000" dist="38100" dir="2700000" algn="tl" rotWithShape="0">
              <a:prstClr val="black">
                <a:alpha val="50000"/>
              </a:prstClr>
            </a:outerShdw>
          </a:effectLst>
        </p:spPr>
        <p:txBody>
          <a:bodyPr anchor="ctr"/>
          <a:lstStyle/>
          <a:p>
            <a:pPr algn="ctr" defTabSz="914400" fontAlgn="auto">
              <a:spcBef>
                <a:spcPts val="0"/>
              </a:spcBef>
              <a:spcAft>
                <a:spcPts val="0"/>
              </a:spcAft>
              <a:defRPr/>
            </a:pPr>
            <a:endParaRPr lang="en-US" kern="0" dirty="0">
              <a:solidFill>
                <a:srgbClr val="000000"/>
              </a:solidFill>
              <a:latin typeface="Arial" charset="0"/>
            </a:endParaRPr>
          </a:p>
        </p:txBody>
      </p:sp>
      <p:pic>
        <p:nvPicPr>
          <p:cNvPr id="7" name="Obrázek 27" descr="bullet_point.png"/>
          <p:cNvPicPr>
            <a:picLocks noChangeAspect="1"/>
          </p:cNvPicPr>
          <p:nvPr userDrawn="1"/>
        </p:nvPicPr>
        <p:blipFill>
          <a:blip r:embed="rId2" cstate="print"/>
          <a:srcRect/>
          <a:stretch>
            <a:fillRect/>
          </a:stretch>
        </p:blipFill>
        <p:spPr bwMode="auto">
          <a:xfrm>
            <a:off x="3611563" y="1744663"/>
            <a:ext cx="342900" cy="342900"/>
          </a:xfrm>
          <a:prstGeom prst="rect">
            <a:avLst/>
          </a:prstGeom>
          <a:noFill/>
          <a:ln w="9525">
            <a:noFill/>
            <a:miter lim="800000"/>
            <a:headEnd/>
            <a:tailEnd/>
          </a:ln>
        </p:spPr>
      </p:pic>
      <p:sp>
        <p:nvSpPr>
          <p:cNvPr id="8" name="Obdélník 7"/>
          <p:cNvSpPr/>
          <p:nvPr userDrawn="1"/>
        </p:nvSpPr>
        <p:spPr>
          <a:xfrm>
            <a:off x="477838" y="766763"/>
            <a:ext cx="2909887" cy="3536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Zástupný symbol pro text 28"/>
          <p:cNvSpPr>
            <a:spLocks noGrp="1"/>
          </p:cNvSpPr>
          <p:nvPr>
            <p:ph type="body" sz="quarter" idx="11"/>
          </p:nvPr>
        </p:nvSpPr>
        <p:spPr>
          <a:xfrm>
            <a:off x="4046538" y="1749428"/>
            <a:ext cx="4506912" cy="2236785"/>
          </a:xfrm>
          <a:prstGeom prst="rect">
            <a:avLst/>
          </a:prstGeom>
        </p:spPr>
        <p:txBody>
          <a:bodyPr/>
          <a:lstStyle>
            <a:lvl1pPr marL="0" indent="0">
              <a:defRPr sz="1600" b="0" baseline="0">
                <a:solidFill>
                  <a:schemeClr val="tx1">
                    <a:lumMod val="50000"/>
                  </a:schemeClr>
                </a:solidFill>
              </a:defRPr>
            </a:lvl1pPr>
          </a:lstStyle>
          <a:p>
            <a:pPr lvl="0"/>
            <a:r>
              <a:rPr lang="cs-CZ"/>
              <a:t>Klepnutím lze upravit styly předlohy textu.</a:t>
            </a:r>
          </a:p>
        </p:txBody>
      </p:sp>
      <p:sp>
        <p:nvSpPr>
          <p:cNvPr id="37" name="Zástupný symbol pro text 34"/>
          <p:cNvSpPr>
            <a:spLocks noGrp="1"/>
          </p:cNvSpPr>
          <p:nvPr>
            <p:ph type="body" sz="quarter" idx="12"/>
          </p:nvPr>
        </p:nvSpPr>
        <p:spPr>
          <a:xfrm flipH="1">
            <a:off x="3536166" y="1042986"/>
            <a:ext cx="4457700" cy="342901"/>
          </a:xfrm>
          <a:prstGeom prst="rect">
            <a:avLst/>
          </a:prstGeom>
        </p:spPr>
        <p:txBody>
          <a:bodyPr anchor="ctr"/>
          <a:lstStyle>
            <a:lvl1pPr>
              <a:defRPr sz="1800" baseline="0">
                <a:solidFill>
                  <a:schemeClr val="bg1"/>
                </a:solidFill>
              </a:defRPr>
            </a:lvl1pPr>
            <a:lvl2pPr>
              <a:defRPr sz="1800"/>
            </a:lvl2pPr>
            <a:lvl3pPr>
              <a:defRPr sz="1800"/>
            </a:lvl3pPr>
            <a:lvl4pPr>
              <a:defRPr sz="1800"/>
            </a:lvl4pPr>
            <a:lvl5pPr>
              <a:defRPr sz="1800"/>
            </a:lvl5pPr>
          </a:lstStyle>
          <a:p>
            <a:pPr lvl="0"/>
            <a:r>
              <a:rPr lang="cs-CZ"/>
              <a:t>Klepnutím lze upravit styly předlohy textu.</a:t>
            </a:r>
          </a:p>
        </p:txBody>
      </p:sp>
      <p:sp>
        <p:nvSpPr>
          <p:cNvPr id="21" name="Zástupný symbol pro text 21"/>
          <p:cNvSpPr>
            <a:spLocks noGrp="1"/>
          </p:cNvSpPr>
          <p:nvPr>
            <p:ph type="body" sz="quarter" idx="13"/>
          </p:nvPr>
        </p:nvSpPr>
        <p:spPr>
          <a:xfrm>
            <a:off x="2013865" y="220663"/>
            <a:ext cx="4320000" cy="228600"/>
          </a:xfrm>
          <a:prstGeom prst="rect">
            <a:avLst/>
          </a:prstGeom>
        </p:spPr>
        <p:txBody>
          <a:bodyPr anchor="ctr"/>
          <a:lstStyle>
            <a:lvl1pPr>
              <a:defRPr sz="1400" b="0"/>
            </a:lvl1pPr>
          </a:lstStyle>
          <a:p>
            <a:pPr lvl="0"/>
            <a:r>
              <a:rPr lang="cs-CZ" dirty="0"/>
              <a:t>Klepnutím lze upravit styly předlohy textu.</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rget verticals">
    <p:spTree>
      <p:nvGrpSpPr>
        <p:cNvPr id="1" name=""/>
        <p:cNvGrpSpPr/>
        <p:nvPr/>
      </p:nvGrpSpPr>
      <p:grpSpPr>
        <a:xfrm>
          <a:off x="0" y="0"/>
          <a:ext cx="0" cy="0"/>
          <a:chOff x="0" y="0"/>
          <a:chExt cx="0" cy="0"/>
        </a:xfrm>
      </p:grpSpPr>
      <p:sp>
        <p:nvSpPr>
          <p:cNvPr id="4" name="Obdélník 3"/>
          <p:cNvSpPr/>
          <p:nvPr userDrawn="1"/>
        </p:nvSpPr>
        <p:spPr>
          <a:xfrm>
            <a:off x="4148138" y="1284288"/>
            <a:ext cx="847725" cy="28575"/>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Zástupný symbol pro text 21"/>
          <p:cNvSpPr>
            <a:spLocks noGrp="1"/>
          </p:cNvSpPr>
          <p:nvPr>
            <p:ph type="body" sz="quarter" idx="13"/>
          </p:nvPr>
        </p:nvSpPr>
        <p:spPr>
          <a:xfrm>
            <a:off x="2013865" y="220663"/>
            <a:ext cx="4320000" cy="228600"/>
          </a:xfrm>
          <a:prstGeom prst="rect">
            <a:avLst/>
          </a:prstGeom>
        </p:spPr>
        <p:txBody>
          <a:bodyPr anchor="ctr"/>
          <a:lstStyle>
            <a:lvl1pPr>
              <a:defRPr sz="1400" b="0"/>
            </a:lvl1pPr>
          </a:lstStyle>
          <a:p>
            <a:pPr lvl="0"/>
            <a:r>
              <a:rPr lang="cs-CZ" dirty="0"/>
              <a:t>Klepnutím lze upravit styly předlohy textu.</a:t>
            </a:r>
          </a:p>
        </p:txBody>
      </p:sp>
      <p:sp>
        <p:nvSpPr>
          <p:cNvPr id="13" name="Zástupný symbol pro text 10"/>
          <p:cNvSpPr>
            <a:spLocks noGrp="1"/>
          </p:cNvSpPr>
          <p:nvPr>
            <p:ph type="body" sz="quarter" idx="14"/>
          </p:nvPr>
        </p:nvSpPr>
        <p:spPr>
          <a:xfrm>
            <a:off x="2320925" y="868363"/>
            <a:ext cx="4502150" cy="400050"/>
          </a:xfrm>
          <a:prstGeom prst="rect">
            <a:avLst/>
          </a:prstGeom>
        </p:spPr>
        <p:txBody>
          <a:bodyPr/>
          <a:lstStyle>
            <a:lvl1pPr algn="ctr">
              <a:defRPr sz="2000" cap="all" baseline="0">
                <a:solidFill>
                  <a:schemeClr val="tx1">
                    <a:lumMod val="50000"/>
                  </a:schemeClr>
                </a:solidFill>
              </a:defRPr>
            </a:lvl1pPr>
          </a:lstStyle>
          <a:p>
            <a:pPr lvl="0"/>
            <a:r>
              <a:rPr lang="cs-CZ"/>
              <a:t>Klepnutím lze upravit styly předlohy textu.</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gration">
    <p:spTree>
      <p:nvGrpSpPr>
        <p:cNvPr id="1" name=""/>
        <p:cNvGrpSpPr/>
        <p:nvPr/>
      </p:nvGrpSpPr>
      <p:grpSpPr>
        <a:xfrm>
          <a:off x="0" y="0"/>
          <a:ext cx="0" cy="0"/>
          <a:chOff x="0" y="0"/>
          <a:chExt cx="0" cy="0"/>
        </a:xfrm>
      </p:grpSpPr>
      <p:sp>
        <p:nvSpPr>
          <p:cNvPr id="4" name="Obdélník 3"/>
          <p:cNvSpPr/>
          <p:nvPr userDrawn="1"/>
        </p:nvSpPr>
        <p:spPr>
          <a:xfrm>
            <a:off x="4148138" y="1284288"/>
            <a:ext cx="847725" cy="28575"/>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Zástupný symbol pro text 21"/>
          <p:cNvSpPr>
            <a:spLocks noGrp="1"/>
          </p:cNvSpPr>
          <p:nvPr>
            <p:ph type="body" sz="quarter" idx="13"/>
          </p:nvPr>
        </p:nvSpPr>
        <p:spPr>
          <a:xfrm>
            <a:off x="2013865" y="220663"/>
            <a:ext cx="4320000" cy="228600"/>
          </a:xfrm>
          <a:prstGeom prst="rect">
            <a:avLst/>
          </a:prstGeom>
        </p:spPr>
        <p:txBody>
          <a:bodyPr anchor="ctr"/>
          <a:lstStyle>
            <a:lvl1pPr>
              <a:defRPr sz="1400" b="0"/>
            </a:lvl1pPr>
          </a:lstStyle>
          <a:p>
            <a:pPr lvl="0"/>
            <a:r>
              <a:rPr lang="cs-CZ" dirty="0"/>
              <a:t>Klepnutím lze upravit styly předlohy textu.</a:t>
            </a:r>
          </a:p>
        </p:txBody>
      </p:sp>
      <p:sp>
        <p:nvSpPr>
          <p:cNvPr id="13" name="Zástupný symbol pro text 10"/>
          <p:cNvSpPr>
            <a:spLocks noGrp="1"/>
          </p:cNvSpPr>
          <p:nvPr>
            <p:ph type="body" sz="quarter" idx="14"/>
          </p:nvPr>
        </p:nvSpPr>
        <p:spPr>
          <a:xfrm>
            <a:off x="800100" y="868363"/>
            <a:ext cx="7543800" cy="400050"/>
          </a:xfrm>
          <a:prstGeom prst="rect">
            <a:avLst/>
          </a:prstGeom>
        </p:spPr>
        <p:txBody>
          <a:bodyPr/>
          <a:lstStyle>
            <a:lvl1pPr algn="ctr">
              <a:defRPr sz="2000" cap="all" baseline="0">
                <a:solidFill>
                  <a:schemeClr val="tx1">
                    <a:lumMod val="50000"/>
                  </a:schemeClr>
                </a:solidFill>
              </a:defRPr>
            </a:lvl1pPr>
          </a:lstStyle>
          <a:p>
            <a:pPr lvl="0"/>
            <a:r>
              <a:rPr lang="cs-CZ"/>
              <a:t>Klepnutím lze upravit styly předlohy textu.</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variants">
    <p:spTree>
      <p:nvGrpSpPr>
        <p:cNvPr id="1" name=""/>
        <p:cNvGrpSpPr/>
        <p:nvPr/>
      </p:nvGrpSpPr>
      <p:grpSpPr>
        <a:xfrm>
          <a:off x="0" y="0"/>
          <a:ext cx="0" cy="0"/>
          <a:chOff x="0" y="0"/>
          <a:chExt cx="0" cy="0"/>
        </a:xfrm>
      </p:grpSpPr>
      <p:sp>
        <p:nvSpPr>
          <p:cNvPr id="4" name="Obdélník 3"/>
          <p:cNvSpPr/>
          <p:nvPr userDrawn="1"/>
        </p:nvSpPr>
        <p:spPr>
          <a:xfrm>
            <a:off x="4148138" y="1284288"/>
            <a:ext cx="847725" cy="28575"/>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Zástupný symbol pro text 10"/>
          <p:cNvSpPr>
            <a:spLocks noGrp="1"/>
          </p:cNvSpPr>
          <p:nvPr>
            <p:ph type="body" sz="quarter" idx="14"/>
          </p:nvPr>
        </p:nvSpPr>
        <p:spPr>
          <a:xfrm>
            <a:off x="800100" y="868363"/>
            <a:ext cx="7543800" cy="400050"/>
          </a:xfrm>
          <a:prstGeom prst="rect">
            <a:avLst/>
          </a:prstGeom>
        </p:spPr>
        <p:txBody>
          <a:bodyPr/>
          <a:lstStyle>
            <a:lvl1pPr algn="ctr">
              <a:defRPr sz="2000" cap="none" baseline="0">
                <a:solidFill>
                  <a:schemeClr val="tx1">
                    <a:lumMod val="50000"/>
                  </a:schemeClr>
                </a:solidFill>
              </a:defRPr>
            </a:lvl1pPr>
          </a:lstStyle>
          <a:p>
            <a:pPr lvl="0"/>
            <a:r>
              <a:rPr lang="cs-CZ"/>
              <a:t>Klepnutím lze upravit styly předlohy textu.</a:t>
            </a:r>
          </a:p>
        </p:txBody>
      </p:sp>
      <p:sp>
        <p:nvSpPr>
          <p:cNvPr id="23" name="Zástupný symbol pro text 21"/>
          <p:cNvSpPr>
            <a:spLocks noGrp="1"/>
          </p:cNvSpPr>
          <p:nvPr>
            <p:ph type="body" sz="quarter" idx="13"/>
          </p:nvPr>
        </p:nvSpPr>
        <p:spPr>
          <a:xfrm>
            <a:off x="2013865" y="220663"/>
            <a:ext cx="4320000" cy="228600"/>
          </a:xfrm>
          <a:prstGeom prst="rect">
            <a:avLst/>
          </a:prstGeom>
        </p:spPr>
        <p:txBody>
          <a:bodyPr anchor="ctr"/>
          <a:lstStyle>
            <a:lvl1pPr>
              <a:defRPr sz="1400" b="0"/>
            </a:lvl1pPr>
          </a:lstStyle>
          <a:p>
            <a:pPr lvl="0"/>
            <a:r>
              <a:rPr lang="cs-CZ" dirty="0"/>
              <a:t>Klepnutím lze upravit styly předlohy textu.</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ssories">
    <p:spTree>
      <p:nvGrpSpPr>
        <p:cNvPr id="1" name=""/>
        <p:cNvGrpSpPr/>
        <p:nvPr/>
      </p:nvGrpSpPr>
      <p:grpSpPr>
        <a:xfrm>
          <a:off x="0" y="0"/>
          <a:ext cx="0" cy="0"/>
          <a:chOff x="0" y="0"/>
          <a:chExt cx="0" cy="0"/>
        </a:xfrm>
      </p:grpSpPr>
      <p:sp>
        <p:nvSpPr>
          <p:cNvPr id="6" name="Obdélník 5"/>
          <p:cNvSpPr/>
          <p:nvPr userDrawn="1"/>
        </p:nvSpPr>
        <p:spPr>
          <a:xfrm>
            <a:off x="4148138" y="1284288"/>
            <a:ext cx="847725" cy="28575"/>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bdélník 6"/>
          <p:cNvSpPr/>
          <p:nvPr userDrawn="1"/>
        </p:nvSpPr>
        <p:spPr>
          <a:xfrm flipV="1">
            <a:off x="0" y="2963863"/>
            <a:ext cx="9144000" cy="1736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Zástupný symbol pro text 21"/>
          <p:cNvSpPr>
            <a:spLocks noGrp="1"/>
          </p:cNvSpPr>
          <p:nvPr>
            <p:ph type="body" sz="quarter" idx="13"/>
          </p:nvPr>
        </p:nvSpPr>
        <p:spPr>
          <a:xfrm>
            <a:off x="2013865" y="220663"/>
            <a:ext cx="4320000" cy="228600"/>
          </a:xfrm>
          <a:prstGeom prst="rect">
            <a:avLst/>
          </a:prstGeom>
        </p:spPr>
        <p:txBody>
          <a:bodyPr anchor="ctr"/>
          <a:lstStyle>
            <a:lvl1pPr>
              <a:defRPr sz="1400" b="0"/>
            </a:lvl1pPr>
          </a:lstStyle>
          <a:p>
            <a:pPr lvl="0"/>
            <a:r>
              <a:rPr lang="cs-CZ" dirty="0"/>
              <a:t>Klepnutím lze upravit styly předlohy textu.</a:t>
            </a:r>
          </a:p>
        </p:txBody>
      </p:sp>
      <p:sp>
        <p:nvSpPr>
          <p:cNvPr id="13" name="Zástupný symbol pro text 10"/>
          <p:cNvSpPr>
            <a:spLocks noGrp="1"/>
          </p:cNvSpPr>
          <p:nvPr>
            <p:ph type="body" sz="quarter" idx="14"/>
          </p:nvPr>
        </p:nvSpPr>
        <p:spPr>
          <a:xfrm>
            <a:off x="800100" y="868363"/>
            <a:ext cx="7543800" cy="400050"/>
          </a:xfrm>
          <a:prstGeom prst="rect">
            <a:avLst/>
          </a:prstGeom>
        </p:spPr>
        <p:txBody>
          <a:bodyPr/>
          <a:lstStyle>
            <a:lvl1pPr algn="ctr">
              <a:defRPr sz="2000" cap="all" baseline="0">
                <a:solidFill>
                  <a:schemeClr val="tx1">
                    <a:lumMod val="50000"/>
                  </a:schemeClr>
                </a:solidFill>
              </a:defRPr>
            </a:lvl1pPr>
          </a:lstStyle>
          <a:p>
            <a:pPr lvl="0"/>
            <a:r>
              <a:rPr lang="cs-CZ"/>
              <a:t>Klepnutím lze upravit styly předlohy textu.</a:t>
            </a:r>
          </a:p>
        </p:txBody>
      </p:sp>
      <p:sp>
        <p:nvSpPr>
          <p:cNvPr id="20" name="Zástupný symbol pro text 28"/>
          <p:cNvSpPr>
            <a:spLocks noGrp="1"/>
          </p:cNvSpPr>
          <p:nvPr>
            <p:ph type="body" sz="quarter" idx="11"/>
          </p:nvPr>
        </p:nvSpPr>
        <p:spPr>
          <a:xfrm>
            <a:off x="317500" y="1749428"/>
            <a:ext cx="3906837" cy="1214433"/>
          </a:xfrm>
          <a:prstGeom prst="rect">
            <a:avLst/>
          </a:prstGeom>
        </p:spPr>
        <p:txBody>
          <a:bodyPr/>
          <a:lstStyle>
            <a:lvl1pPr marL="0" indent="0">
              <a:defRPr sz="1600" b="0" baseline="0">
                <a:solidFill>
                  <a:schemeClr val="tx1">
                    <a:lumMod val="50000"/>
                  </a:schemeClr>
                </a:solidFill>
              </a:defRPr>
            </a:lvl1pPr>
          </a:lstStyle>
          <a:p>
            <a:pPr lvl="0"/>
            <a:r>
              <a:rPr lang="cs-CZ"/>
              <a:t>Klepnutím lze upravit styly předlohy textu.</a:t>
            </a:r>
          </a:p>
        </p:txBody>
      </p:sp>
      <p:sp>
        <p:nvSpPr>
          <p:cNvPr id="23" name="Zástupný symbol pro text 28"/>
          <p:cNvSpPr>
            <a:spLocks noGrp="1"/>
          </p:cNvSpPr>
          <p:nvPr>
            <p:ph type="body" sz="quarter" idx="15"/>
          </p:nvPr>
        </p:nvSpPr>
        <p:spPr>
          <a:xfrm>
            <a:off x="4837113" y="1749428"/>
            <a:ext cx="3906837" cy="1214433"/>
          </a:xfrm>
          <a:prstGeom prst="rect">
            <a:avLst/>
          </a:prstGeom>
        </p:spPr>
        <p:txBody>
          <a:bodyPr/>
          <a:lstStyle>
            <a:lvl1pPr marL="0" indent="0">
              <a:defRPr sz="1600" b="0" baseline="0">
                <a:solidFill>
                  <a:schemeClr val="tx1">
                    <a:lumMod val="50000"/>
                  </a:schemeClr>
                </a:solidFill>
              </a:defRPr>
            </a:lvl1pPr>
          </a:lstStyle>
          <a:p>
            <a:pPr lvl="0"/>
            <a:r>
              <a:rPr lang="cs-CZ"/>
              <a:t>Klepnutím lze upravit styly předlohy textu.</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get verticals">
    <p:spTree>
      <p:nvGrpSpPr>
        <p:cNvPr id="1" name=""/>
        <p:cNvGrpSpPr/>
        <p:nvPr/>
      </p:nvGrpSpPr>
      <p:grpSpPr>
        <a:xfrm>
          <a:off x="0" y="0"/>
          <a:ext cx="0" cy="0"/>
          <a:chOff x="0" y="0"/>
          <a:chExt cx="0" cy="0"/>
        </a:xfrm>
      </p:grpSpPr>
      <p:sp>
        <p:nvSpPr>
          <p:cNvPr id="4" name="Obdélník 3"/>
          <p:cNvSpPr/>
          <p:nvPr userDrawn="1"/>
        </p:nvSpPr>
        <p:spPr>
          <a:xfrm>
            <a:off x="4148138" y="1284288"/>
            <a:ext cx="847725" cy="28575"/>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Zástupný symbol pro text 21"/>
          <p:cNvSpPr>
            <a:spLocks noGrp="1"/>
          </p:cNvSpPr>
          <p:nvPr>
            <p:ph type="body" sz="quarter" idx="13"/>
          </p:nvPr>
        </p:nvSpPr>
        <p:spPr>
          <a:xfrm>
            <a:off x="2013865" y="220663"/>
            <a:ext cx="4320000" cy="228600"/>
          </a:xfrm>
          <a:prstGeom prst="rect">
            <a:avLst/>
          </a:prstGeom>
        </p:spPr>
        <p:txBody>
          <a:bodyPr anchor="ctr"/>
          <a:lstStyle>
            <a:lvl1pPr>
              <a:defRPr sz="1400" b="0"/>
            </a:lvl1pPr>
          </a:lstStyle>
          <a:p>
            <a:pPr lvl="0"/>
            <a:r>
              <a:rPr lang="cs-CZ" dirty="0"/>
              <a:t>Klepnutím lze upravit styly předlohy textu.</a:t>
            </a:r>
          </a:p>
        </p:txBody>
      </p:sp>
      <p:sp>
        <p:nvSpPr>
          <p:cNvPr id="13" name="Zástupný symbol pro text 10"/>
          <p:cNvSpPr>
            <a:spLocks noGrp="1"/>
          </p:cNvSpPr>
          <p:nvPr>
            <p:ph type="body" sz="quarter" idx="14"/>
          </p:nvPr>
        </p:nvSpPr>
        <p:spPr>
          <a:xfrm>
            <a:off x="2320925" y="868363"/>
            <a:ext cx="4502150" cy="400050"/>
          </a:xfrm>
          <a:prstGeom prst="rect">
            <a:avLst/>
          </a:prstGeom>
        </p:spPr>
        <p:txBody>
          <a:bodyPr/>
          <a:lstStyle>
            <a:lvl1pPr algn="ctr">
              <a:defRPr sz="2000" cap="all" baseline="0">
                <a:solidFill>
                  <a:schemeClr val="tx1">
                    <a:lumMod val="50000"/>
                  </a:schemeClr>
                </a:solidFill>
              </a:defRPr>
            </a:lvl1pPr>
          </a:lstStyle>
          <a:p>
            <a:pPr lvl="0"/>
            <a:r>
              <a:rPr lang="cs-CZ"/>
              <a:t>Klepnutím lze upravit styly předlohy textu.</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chnical specifications">
    <p:spTree>
      <p:nvGrpSpPr>
        <p:cNvPr id="1" name=""/>
        <p:cNvGrpSpPr/>
        <p:nvPr/>
      </p:nvGrpSpPr>
      <p:grpSpPr>
        <a:xfrm>
          <a:off x="0" y="0"/>
          <a:ext cx="0" cy="0"/>
          <a:chOff x="0" y="0"/>
          <a:chExt cx="0" cy="0"/>
        </a:xfrm>
      </p:grpSpPr>
      <p:sp>
        <p:nvSpPr>
          <p:cNvPr id="6" name="Obdélník 5"/>
          <p:cNvSpPr/>
          <p:nvPr userDrawn="1"/>
        </p:nvSpPr>
        <p:spPr>
          <a:xfrm>
            <a:off x="428625" y="1284288"/>
            <a:ext cx="847725" cy="28575"/>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Zástupný symbol pro text 21"/>
          <p:cNvSpPr>
            <a:spLocks noGrp="1"/>
          </p:cNvSpPr>
          <p:nvPr>
            <p:ph type="body" sz="quarter" idx="13"/>
          </p:nvPr>
        </p:nvSpPr>
        <p:spPr>
          <a:xfrm>
            <a:off x="2013865" y="220663"/>
            <a:ext cx="4320000" cy="228600"/>
          </a:xfrm>
          <a:prstGeom prst="rect">
            <a:avLst/>
          </a:prstGeom>
        </p:spPr>
        <p:txBody>
          <a:bodyPr anchor="ctr"/>
          <a:lstStyle>
            <a:lvl1pPr>
              <a:defRPr sz="1400" b="0"/>
            </a:lvl1pPr>
          </a:lstStyle>
          <a:p>
            <a:pPr lvl="0"/>
            <a:r>
              <a:rPr lang="cs-CZ" dirty="0"/>
              <a:t>Klepnutím lze upravit styly předlohy textu.</a:t>
            </a:r>
          </a:p>
        </p:txBody>
      </p:sp>
      <p:sp>
        <p:nvSpPr>
          <p:cNvPr id="13" name="Zástupný symbol pro text 10"/>
          <p:cNvSpPr>
            <a:spLocks noGrp="1"/>
          </p:cNvSpPr>
          <p:nvPr>
            <p:ph type="body" sz="quarter" idx="14"/>
          </p:nvPr>
        </p:nvSpPr>
        <p:spPr>
          <a:xfrm>
            <a:off x="311149" y="868363"/>
            <a:ext cx="4502150" cy="400050"/>
          </a:xfrm>
          <a:prstGeom prst="rect">
            <a:avLst/>
          </a:prstGeom>
        </p:spPr>
        <p:txBody>
          <a:bodyPr/>
          <a:lstStyle>
            <a:lvl1pPr algn="l">
              <a:defRPr sz="2000" cap="all" baseline="0">
                <a:solidFill>
                  <a:schemeClr val="tx1">
                    <a:lumMod val="50000"/>
                  </a:schemeClr>
                </a:solidFill>
              </a:defRPr>
            </a:lvl1pPr>
          </a:lstStyle>
          <a:p>
            <a:pPr lvl="0"/>
            <a:r>
              <a:rPr lang="cs-CZ" noProof="1"/>
              <a:t>Klepnutím lze upravit styly předlohy textu.</a:t>
            </a:r>
          </a:p>
        </p:txBody>
      </p:sp>
      <p:sp>
        <p:nvSpPr>
          <p:cNvPr id="5" name="Zástupný symbol pro text 28"/>
          <p:cNvSpPr>
            <a:spLocks noGrp="1"/>
          </p:cNvSpPr>
          <p:nvPr>
            <p:ph type="body" sz="quarter" idx="11"/>
          </p:nvPr>
        </p:nvSpPr>
        <p:spPr>
          <a:xfrm>
            <a:off x="306386" y="1471613"/>
            <a:ext cx="4913313" cy="2895600"/>
          </a:xfrm>
          <a:prstGeom prst="rect">
            <a:avLst/>
          </a:prstGeom>
        </p:spPr>
        <p:txBody>
          <a:bodyPr/>
          <a:lstStyle>
            <a:lvl1pPr marL="0" indent="0">
              <a:defRPr sz="1600" b="0" baseline="0">
                <a:solidFill>
                  <a:schemeClr val="tx1">
                    <a:lumMod val="50000"/>
                  </a:schemeClr>
                </a:solidFill>
              </a:defRPr>
            </a:lvl1pPr>
          </a:lstStyle>
          <a:p>
            <a:pPr lvl="0"/>
            <a:r>
              <a:rPr lang="cs-CZ"/>
              <a:t>Klepnutím lze upravit styly předlohy textu.</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Obdélník 9"/>
          <p:cNvSpPr/>
          <p:nvPr userDrawn="1"/>
        </p:nvSpPr>
        <p:spPr>
          <a:xfrm>
            <a:off x="0" y="0"/>
            <a:ext cx="9144000" cy="4579938"/>
          </a:xfrm>
          <a:prstGeom prst="rect">
            <a:avLst/>
          </a:prstGeom>
          <a:solidFill>
            <a:srgbClr val="F5F3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2"/>
          <p:cNvSpPr/>
          <p:nvPr userDrawn="1"/>
        </p:nvSpPr>
        <p:spPr>
          <a:xfrm>
            <a:off x="0" y="5040313"/>
            <a:ext cx="9144000" cy="103187"/>
          </a:xfrm>
          <a:prstGeom prst="rect">
            <a:avLst/>
          </a:prstGeom>
          <a:gradFill flip="none" rotWithShape="1">
            <a:gsLst>
              <a:gs pos="0">
                <a:srgbClr val="1B75E3"/>
              </a:gs>
              <a:gs pos="50000">
                <a:schemeClr val="tx2">
                  <a:shade val="67500"/>
                  <a:satMod val="115000"/>
                </a:schemeClr>
              </a:gs>
              <a:gs pos="100000">
                <a:schemeClr val="tx2">
                  <a:shade val="100000"/>
                  <a:satMod val="115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028" name="Obrázek 9" descr="www.png"/>
          <p:cNvPicPr>
            <a:picLocks noChangeAspect="1"/>
          </p:cNvPicPr>
          <p:nvPr userDrawn="1"/>
        </p:nvPicPr>
        <p:blipFill>
          <a:blip r:embed="rId9" cstate="print"/>
          <a:srcRect/>
          <a:stretch>
            <a:fillRect/>
          </a:stretch>
        </p:blipFill>
        <p:spPr bwMode="auto">
          <a:xfrm>
            <a:off x="7937500" y="4699000"/>
            <a:ext cx="946150" cy="204788"/>
          </a:xfrm>
          <a:prstGeom prst="rect">
            <a:avLst/>
          </a:prstGeom>
          <a:noFill/>
          <a:ln w="9525">
            <a:noFill/>
            <a:miter lim="800000"/>
            <a:headEnd/>
            <a:tailEnd/>
          </a:ln>
        </p:spPr>
      </p:pic>
      <p:pic>
        <p:nvPicPr>
          <p:cNvPr id="13" name="Obrázek 4" descr="Logo2N_Blue_CMYK_72dpi.jpg">
            <a:extLst>
              <a:ext uri="{FF2B5EF4-FFF2-40B4-BE49-F238E27FC236}">
                <a16:creationId xmlns:a16="http://schemas.microsoft.com/office/drawing/2014/main" id="{473BDE1E-7BBA-42F6-B31D-9B443E202FF8}"/>
              </a:ext>
            </a:extLst>
          </p:cNvPr>
          <p:cNvPicPr>
            <a:picLocks noChangeAspect="1"/>
          </p:cNvPicPr>
          <p:nvPr userDrawn="1"/>
        </p:nvPicPr>
        <p:blipFill>
          <a:blip r:embed="rId10" cstate="print"/>
          <a:srcRect/>
          <a:stretch>
            <a:fillRect/>
          </a:stretch>
        </p:blipFill>
        <p:spPr bwMode="auto">
          <a:xfrm>
            <a:off x="8117512" y="163513"/>
            <a:ext cx="632788" cy="484957"/>
          </a:xfrm>
          <a:prstGeom prst="rect">
            <a:avLst/>
          </a:prstGeom>
          <a:noFill/>
          <a:ln w="9525">
            <a:noFill/>
            <a:miter lim="800000"/>
            <a:headEnd/>
            <a:tailEnd/>
          </a:ln>
        </p:spPr>
      </p:pic>
      <p:sp>
        <p:nvSpPr>
          <p:cNvPr id="9" name="Obdélník 8">
            <a:extLst>
              <a:ext uri="{FF2B5EF4-FFF2-40B4-BE49-F238E27FC236}">
                <a16:creationId xmlns:a16="http://schemas.microsoft.com/office/drawing/2014/main" id="{FA9E9B13-3BB6-4EB8-A40F-896BA4E554C9}"/>
              </a:ext>
            </a:extLst>
          </p:cNvPr>
          <p:cNvSpPr/>
          <p:nvPr userDrawn="1"/>
        </p:nvSpPr>
        <p:spPr bwMode="auto">
          <a:xfrm>
            <a:off x="0" y="211138"/>
            <a:ext cx="1984587" cy="241300"/>
          </a:xfrm>
          <a:prstGeom prst="rect">
            <a:avLst/>
          </a:prstGeom>
          <a:solidFill>
            <a:srgbClr val="A507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ovéPole 4">
            <a:extLst>
              <a:ext uri="{FF2B5EF4-FFF2-40B4-BE49-F238E27FC236}">
                <a16:creationId xmlns:a16="http://schemas.microsoft.com/office/drawing/2014/main" id="{DF263486-7A07-4E38-A81E-89E16750934E}"/>
              </a:ext>
            </a:extLst>
          </p:cNvPr>
          <p:cNvSpPr txBox="1">
            <a:spLocks noChangeArrowheads="1"/>
          </p:cNvSpPr>
          <p:nvPr userDrawn="1"/>
        </p:nvSpPr>
        <p:spPr bwMode="auto">
          <a:xfrm>
            <a:off x="9837" y="212725"/>
            <a:ext cx="2016000" cy="400110"/>
          </a:xfrm>
          <a:prstGeom prst="rect">
            <a:avLst/>
          </a:prstGeom>
          <a:noFill/>
          <a:ln w="9525">
            <a:noFill/>
            <a:miter lim="800000"/>
            <a:headEnd/>
            <a:tailEnd/>
          </a:ln>
        </p:spPr>
        <p:txBody>
          <a:bodyPr wrap="square">
            <a:spAutoFit/>
          </a:bodyPr>
          <a:lstStyle/>
          <a:p>
            <a:pPr>
              <a:defRPr/>
            </a:pPr>
            <a:r>
              <a:rPr lang="cs-CZ" sz="1000" spc="100" dirty="0">
                <a:solidFill>
                  <a:schemeClr val="bg1">
                    <a:lumMod val="95000"/>
                  </a:schemeClr>
                </a:solidFill>
                <a:latin typeface="Verdana" pitchFamily="34" charset="0"/>
              </a:rPr>
              <a:t>MY2N CLOUD SERVICES</a:t>
            </a:r>
            <a:endParaRPr lang="en-US" sz="1000" spc="100" dirty="0">
              <a:solidFill>
                <a:schemeClr val="bg1">
                  <a:lumMod val="95000"/>
                </a:schemeClr>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Lst>
  <p:txStyles>
    <p:titleStyle>
      <a:lvl1pPr algn="l" defTabSz="455613" rtl="0" eaLnBrk="0" fontAlgn="base" hangingPunct="0">
        <a:spcBef>
          <a:spcPct val="0"/>
        </a:spcBef>
        <a:spcAft>
          <a:spcPct val="0"/>
        </a:spcAft>
        <a:defRPr sz="1700" kern="1200" cap="all">
          <a:solidFill>
            <a:schemeClr val="bg2"/>
          </a:solidFill>
          <a:latin typeface="Verdana" pitchFamily="34" charset="0"/>
          <a:ea typeface="Verdana" pitchFamily="34" charset="0"/>
          <a:cs typeface="Verdana" pitchFamily="34" charset="0"/>
        </a:defRPr>
      </a:lvl1pPr>
      <a:lvl2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2pPr>
      <a:lvl3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3pPr>
      <a:lvl4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4pPr>
      <a:lvl5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6pPr>
      <a:lvl7pPr marL="9144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7pPr>
      <a:lvl8pPr marL="13716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8pPr>
      <a:lvl9pPr marL="18288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9pPr>
    </p:titleStyle>
    <p:bodyStyle>
      <a:lvl1pPr marL="341313" indent="-342900" algn="l" defTabSz="455613" rtl="0" eaLnBrk="0" fontAlgn="base" hangingPunct="0">
        <a:spcBef>
          <a:spcPct val="20000"/>
        </a:spcBef>
        <a:spcAft>
          <a:spcPct val="0"/>
        </a:spcAft>
        <a:buFont typeface="Arial" pitchFamily="34" charset="0"/>
        <a:defRPr sz="2500" b="1" kern="1200">
          <a:solidFill>
            <a:srgbClr val="004E97"/>
          </a:solidFill>
          <a:latin typeface="Verdana" pitchFamily="34" charset="0"/>
          <a:ea typeface="Verdana" pitchFamily="34" charset="0"/>
          <a:cs typeface="Verdana" pitchFamily="34" charset="0"/>
        </a:defRPr>
      </a:lvl1pPr>
      <a:lvl2pPr marL="741363" indent="-285750" algn="l" defTabSz="455613" rtl="0" eaLnBrk="0" fontAlgn="base" hangingPunct="0">
        <a:spcBef>
          <a:spcPct val="20000"/>
        </a:spcBef>
        <a:spcAft>
          <a:spcPct val="0"/>
        </a:spcAft>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1141413" indent="-228600" algn="l" defTabSz="455613" rtl="0" eaLnBrk="0" fontAlgn="base" hangingPunct="0">
        <a:spcBef>
          <a:spcPct val="20000"/>
        </a:spcBef>
        <a:spcAft>
          <a:spcPct val="0"/>
        </a:spcAft>
        <a:buFont typeface="Arial" pitchFamily="34" charset="0"/>
        <a:buChar char="•"/>
        <a:defRPr sz="1400" kern="1200">
          <a:solidFill>
            <a:schemeClr val="tx1"/>
          </a:solidFill>
          <a:latin typeface="Verdana" pitchFamily="34" charset="0"/>
          <a:ea typeface="Verdana" pitchFamily="34" charset="0"/>
          <a:cs typeface="Verdana" pitchFamily="34" charset="0"/>
        </a:defRPr>
      </a:lvl3pPr>
      <a:lvl4pPr marL="1598613" indent="-228600" algn="l" defTabSz="455613" rtl="0" eaLnBrk="0" fontAlgn="base" hangingPunct="0">
        <a:spcBef>
          <a:spcPct val="20000"/>
        </a:spcBef>
        <a:spcAft>
          <a:spcPct val="0"/>
        </a:spcAft>
        <a:buFont typeface="Arial" pitchFamily="34" charset="0"/>
        <a:buChar char="–"/>
        <a:defRPr sz="1400" i="1" kern="1200">
          <a:solidFill>
            <a:schemeClr val="tx2"/>
          </a:solidFill>
          <a:latin typeface="Verdana" pitchFamily="34" charset="0"/>
          <a:ea typeface="Verdana" pitchFamily="34" charset="0"/>
          <a:cs typeface="Verdana" pitchFamily="34" charset="0"/>
        </a:defRPr>
      </a:lvl4pPr>
      <a:lvl5pPr marL="2055813" indent="-228600" algn="l" defTabSz="455613" rtl="0" eaLnBrk="0" fontAlgn="base" hangingPunct="0">
        <a:spcBef>
          <a:spcPct val="20000"/>
        </a:spcBef>
        <a:spcAft>
          <a:spcPct val="0"/>
        </a:spcAft>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Obdélník 8"/>
          <p:cNvSpPr/>
          <p:nvPr userDrawn="1"/>
        </p:nvSpPr>
        <p:spPr>
          <a:xfrm flipV="1">
            <a:off x="0" y="4549775"/>
            <a:ext cx="9144000" cy="555625"/>
          </a:xfrm>
          <a:prstGeom prst="rect">
            <a:avLst/>
          </a:prstGeom>
          <a:solidFill>
            <a:srgbClr val="F5F3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2"/>
          <p:cNvSpPr/>
          <p:nvPr userDrawn="1"/>
        </p:nvSpPr>
        <p:spPr>
          <a:xfrm>
            <a:off x="0" y="5040313"/>
            <a:ext cx="9144000" cy="103187"/>
          </a:xfrm>
          <a:prstGeom prst="rect">
            <a:avLst/>
          </a:prstGeom>
          <a:gradFill flip="none" rotWithShape="1">
            <a:gsLst>
              <a:gs pos="0">
                <a:srgbClr val="1B75E3"/>
              </a:gs>
              <a:gs pos="50000">
                <a:schemeClr val="tx2">
                  <a:shade val="67500"/>
                  <a:satMod val="115000"/>
                </a:schemeClr>
              </a:gs>
              <a:gs pos="100000">
                <a:schemeClr val="tx2">
                  <a:shade val="100000"/>
                  <a:satMod val="115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2052" name="Obrázek 9" descr="www.png"/>
          <p:cNvPicPr>
            <a:picLocks noChangeAspect="1"/>
          </p:cNvPicPr>
          <p:nvPr userDrawn="1"/>
        </p:nvPicPr>
        <p:blipFill>
          <a:blip r:embed="rId4" cstate="print"/>
          <a:srcRect/>
          <a:stretch>
            <a:fillRect/>
          </a:stretch>
        </p:blipFill>
        <p:spPr bwMode="auto">
          <a:xfrm>
            <a:off x="7937500" y="4699000"/>
            <a:ext cx="946150" cy="204788"/>
          </a:xfrm>
          <a:prstGeom prst="rect">
            <a:avLst/>
          </a:prstGeom>
          <a:noFill/>
          <a:ln w="9525">
            <a:noFill/>
            <a:miter lim="800000"/>
            <a:headEnd/>
            <a:tailEnd/>
          </a:ln>
        </p:spPr>
      </p:pic>
      <p:sp>
        <p:nvSpPr>
          <p:cNvPr id="15" name="Obdélník 14"/>
          <p:cNvSpPr/>
          <p:nvPr/>
        </p:nvSpPr>
        <p:spPr bwMode="auto">
          <a:xfrm>
            <a:off x="0" y="211138"/>
            <a:ext cx="1984587" cy="241300"/>
          </a:xfrm>
          <a:prstGeom prst="rect">
            <a:avLst/>
          </a:prstGeom>
          <a:solidFill>
            <a:srgbClr val="A507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ovéPole 4">
            <a:extLst>
              <a:ext uri="{FF2B5EF4-FFF2-40B4-BE49-F238E27FC236}">
                <a16:creationId xmlns:a16="http://schemas.microsoft.com/office/drawing/2014/main" id="{AFDCA7F8-2B7D-4FFA-8959-F56ABF439488}"/>
              </a:ext>
            </a:extLst>
          </p:cNvPr>
          <p:cNvSpPr txBox="1">
            <a:spLocks noChangeArrowheads="1"/>
          </p:cNvSpPr>
          <p:nvPr userDrawn="1"/>
        </p:nvSpPr>
        <p:spPr bwMode="auto">
          <a:xfrm>
            <a:off x="9837" y="212725"/>
            <a:ext cx="2016000" cy="400110"/>
          </a:xfrm>
          <a:prstGeom prst="rect">
            <a:avLst/>
          </a:prstGeom>
          <a:noFill/>
          <a:ln w="9525">
            <a:noFill/>
            <a:miter lim="800000"/>
            <a:headEnd/>
            <a:tailEnd/>
          </a:ln>
        </p:spPr>
        <p:txBody>
          <a:bodyPr wrap="square">
            <a:spAutoFit/>
          </a:bodyPr>
          <a:lstStyle/>
          <a:p>
            <a:pPr>
              <a:defRPr/>
            </a:pPr>
            <a:r>
              <a:rPr lang="cs-CZ" sz="1000" spc="100" dirty="0">
                <a:solidFill>
                  <a:schemeClr val="bg1">
                    <a:lumMod val="95000"/>
                  </a:schemeClr>
                </a:solidFill>
                <a:latin typeface="Verdana" pitchFamily="34" charset="0"/>
              </a:rPr>
              <a:t>MY2N CLOUD SERVICES</a:t>
            </a:r>
            <a:endParaRPr lang="en-US" sz="1000" spc="100" dirty="0">
              <a:solidFill>
                <a:schemeClr val="bg1">
                  <a:lumMod val="95000"/>
                </a:schemeClr>
              </a:solidFill>
              <a:latin typeface="Verdana" pitchFamily="34" charset="0"/>
            </a:endParaRPr>
          </a:p>
        </p:txBody>
      </p:sp>
      <p:pic>
        <p:nvPicPr>
          <p:cNvPr id="12" name="Obrázek 4" descr="Logo2N_Blue_CMYK_72dpi.jpg">
            <a:extLst>
              <a:ext uri="{FF2B5EF4-FFF2-40B4-BE49-F238E27FC236}">
                <a16:creationId xmlns:a16="http://schemas.microsoft.com/office/drawing/2014/main" id="{4E753B33-725C-48C3-B0E6-03E0C6F63934}"/>
              </a:ext>
            </a:extLst>
          </p:cNvPr>
          <p:cNvPicPr>
            <a:picLocks noChangeAspect="1"/>
          </p:cNvPicPr>
          <p:nvPr userDrawn="1"/>
        </p:nvPicPr>
        <p:blipFill>
          <a:blip r:embed="rId5" cstate="print"/>
          <a:srcRect/>
          <a:stretch>
            <a:fillRect/>
          </a:stretch>
        </p:blipFill>
        <p:spPr bwMode="auto">
          <a:xfrm>
            <a:off x="8117512" y="163513"/>
            <a:ext cx="632788" cy="48495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93" r:id="rId1"/>
    <p:sldLayoutId id="2147484794" r:id="rId2"/>
  </p:sldLayoutIdLst>
  <p:txStyles>
    <p:titleStyle>
      <a:lvl1pPr algn="l" defTabSz="455613" rtl="0" eaLnBrk="0" fontAlgn="base" hangingPunct="0">
        <a:spcBef>
          <a:spcPct val="0"/>
        </a:spcBef>
        <a:spcAft>
          <a:spcPct val="0"/>
        </a:spcAft>
        <a:defRPr sz="1700" kern="1200" cap="all">
          <a:solidFill>
            <a:schemeClr val="bg2"/>
          </a:solidFill>
          <a:latin typeface="Verdana" pitchFamily="34" charset="0"/>
          <a:ea typeface="Verdana" pitchFamily="34" charset="0"/>
          <a:cs typeface="Verdana" pitchFamily="34" charset="0"/>
        </a:defRPr>
      </a:lvl1pPr>
      <a:lvl2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2pPr>
      <a:lvl3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3pPr>
      <a:lvl4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4pPr>
      <a:lvl5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6pPr>
      <a:lvl7pPr marL="9144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7pPr>
      <a:lvl8pPr marL="13716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8pPr>
      <a:lvl9pPr marL="18288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9pPr>
    </p:titleStyle>
    <p:bodyStyle>
      <a:lvl1pPr marL="341313" indent="-342900" algn="l" defTabSz="455613" rtl="0" eaLnBrk="0" fontAlgn="base" hangingPunct="0">
        <a:spcBef>
          <a:spcPct val="20000"/>
        </a:spcBef>
        <a:spcAft>
          <a:spcPct val="0"/>
        </a:spcAft>
        <a:buFont typeface="Arial" pitchFamily="34" charset="0"/>
        <a:defRPr sz="2500" b="1" kern="1200">
          <a:solidFill>
            <a:srgbClr val="004E97"/>
          </a:solidFill>
          <a:latin typeface="Verdana" pitchFamily="34" charset="0"/>
          <a:ea typeface="Verdana" pitchFamily="34" charset="0"/>
          <a:cs typeface="Verdana" pitchFamily="34" charset="0"/>
        </a:defRPr>
      </a:lvl1pPr>
      <a:lvl2pPr marL="741363" indent="-285750" algn="l" defTabSz="455613" rtl="0" eaLnBrk="0" fontAlgn="base" hangingPunct="0">
        <a:spcBef>
          <a:spcPct val="20000"/>
        </a:spcBef>
        <a:spcAft>
          <a:spcPct val="0"/>
        </a:spcAft>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1141413" indent="-228600" algn="l" defTabSz="455613" rtl="0" eaLnBrk="0" fontAlgn="base" hangingPunct="0">
        <a:spcBef>
          <a:spcPct val="20000"/>
        </a:spcBef>
        <a:spcAft>
          <a:spcPct val="0"/>
        </a:spcAft>
        <a:buFont typeface="Arial" pitchFamily="34" charset="0"/>
        <a:buChar char="•"/>
        <a:defRPr sz="1400" kern="1200">
          <a:solidFill>
            <a:schemeClr val="tx1"/>
          </a:solidFill>
          <a:latin typeface="Verdana" pitchFamily="34" charset="0"/>
          <a:ea typeface="Verdana" pitchFamily="34" charset="0"/>
          <a:cs typeface="Verdana" pitchFamily="34" charset="0"/>
        </a:defRPr>
      </a:lvl3pPr>
      <a:lvl4pPr marL="1598613" indent="-228600" algn="l" defTabSz="455613" rtl="0" eaLnBrk="0" fontAlgn="base" hangingPunct="0">
        <a:spcBef>
          <a:spcPct val="20000"/>
        </a:spcBef>
        <a:spcAft>
          <a:spcPct val="0"/>
        </a:spcAft>
        <a:buFont typeface="Arial" pitchFamily="34" charset="0"/>
        <a:buChar char="–"/>
        <a:defRPr sz="1400" i="1" kern="1200">
          <a:solidFill>
            <a:schemeClr val="tx2"/>
          </a:solidFill>
          <a:latin typeface="Verdana" pitchFamily="34" charset="0"/>
          <a:ea typeface="Verdana" pitchFamily="34" charset="0"/>
          <a:cs typeface="Verdana" pitchFamily="34" charset="0"/>
        </a:defRPr>
      </a:lvl4pPr>
      <a:lvl5pPr marL="2055813" indent="-228600" algn="l" defTabSz="455613" rtl="0" eaLnBrk="0" fontAlgn="base" hangingPunct="0">
        <a:spcBef>
          <a:spcPct val="20000"/>
        </a:spcBef>
        <a:spcAft>
          <a:spcPct val="0"/>
        </a:spcAft>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Obdélník 8"/>
          <p:cNvSpPr/>
          <p:nvPr userDrawn="1"/>
        </p:nvSpPr>
        <p:spPr>
          <a:xfrm flipV="1">
            <a:off x="0" y="3145809"/>
            <a:ext cx="9144000" cy="1959586"/>
          </a:xfrm>
          <a:prstGeom prst="rect">
            <a:avLst/>
          </a:prstGeom>
          <a:solidFill>
            <a:srgbClr val="F5F3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2"/>
          <p:cNvSpPr/>
          <p:nvPr userDrawn="1"/>
        </p:nvSpPr>
        <p:spPr>
          <a:xfrm>
            <a:off x="0" y="5040313"/>
            <a:ext cx="9144000" cy="103187"/>
          </a:xfrm>
          <a:prstGeom prst="rect">
            <a:avLst/>
          </a:prstGeom>
          <a:gradFill flip="none" rotWithShape="1">
            <a:gsLst>
              <a:gs pos="0">
                <a:srgbClr val="1B75E3"/>
              </a:gs>
              <a:gs pos="50000">
                <a:schemeClr val="tx2">
                  <a:shade val="67500"/>
                  <a:satMod val="115000"/>
                </a:schemeClr>
              </a:gs>
              <a:gs pos="100000">
                <a:schemeClr val="tx2">
                  <a:shade val="100000"/>
                  <a:satMod val="115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2" name="Obrázek 4" descr="Logo2N_Blue_CMYK_72dpi.jpg">
            <a:extLst>
              <a:ext uri="{FF2B5EF4-FFF2-40B4-BE49-F238E27FC236}">
                <a16:creationId xmlns:a16="http://schemas.microsoft.com/office/drawing/2014/main" id="{4E753B33-725C-48C3-B0E6-03E0C6F63934}"/>
              </a:ext>
            </a:extLst>
          </p:cNvPr>
          <p:cNvPicPr>
            <a:picLocks noChangeAspect="1"/>
          </p:cNvPicPr>
          <p:nvPr userDrawn="1"/>
        </p:nvPicPr>
        <p:blipFill>
          <a:blip r:embed="rId3" cstate="print"/>
          <a:srcRect/>
          <a:stretch>
            <a:fillRect/>
          </a:stretch>
        </p:blipFill>
        <p:spPr bwMode="auto">
          <a:xfrm>
            <a:off x="8117512" y="163513"/>
            <a:ext cx="632788" cy="484957"/>
          </a:xfrm>
          <a:prstGeom prst="rect">
            <a:avLst/>
          </a:prstGeom>
          <a:noFill/>
          <a:ln w="9525">
            <a:noFill/>
            <a:miter lim="800000"/>
            <a:headEnd/>
            <a:tailEnd/>
          </a:ln>
        </p:spPr>
      </p:pic>
      <p:sp>
        <p:nvSpPr>
          <p:cNvPr id="7" name="Obdélník 6">
            <a:extLst>
              <a:ext uri="{FF2B5EF4-FFF2-40B4-BE49-F238E27FC236}">
                <a16:creationId xmlns:a16="http://schemas.microsoft.com/office/drawing/2014/main" id="{C1DB0D59-ECBA-464F-A89F-C19BFB570BD9}"/>
              </a:ext>
            </a:extLst>
          </p:cNvPr>
          <p:cNvSpPr/>
          <p:nvPr userDrawn="1"/>
        </p:nvSpPr>
        <p:spPr bwMode="auto">
          <a:xfrm>
            <a:off x="0" y="211138"/>
            <a:ext cx="1984587" cy="241300"/>
          </a:xfrm>
          <a:prstGeom prst="rect">
            <a:avLst/>
          </a:prstGeom>
          <a:solidFill>
            <a:srgbClr val="A507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ovéPole 4">
            <a:extLst>
              <a:ext uri="{FF2B5EF4-FFF2-40B4-BE49-F238E27FC236}">
                <a16:creationId xmlns:a16="http://schemas.microsoft.com/office/drawing/2014/main" id="{806C7F47-6D4B-452E-BE3C-D23E6D24BD02}"/>
              </a:ext>
            </a:extLst>
          </p:cNvPr>
          <p:cNvSpPr txBox="1">
            <a:spLocks noChangeArrowheads="1"/>
          </p:cNvSpPr>
          <p:nvPr userDrawn="1"/>
        </p:nvSpPr>
        <p:spPr bwMode="auto">
          <a:xfrm>
            <a:off x="9837" y="212725"/>
            <a:ext cx="2016000" cy="400110"/>
          </a:xfrm>
          <a:prstGeom prst="rect">
            <a:avLst/>
          </a:prstGeom>
          <a:noFill/>
          <a:ln w="9525">
            <a:noFill/>
            <a:miter lim="800000"/>
            <a:headEnd/>
            <a:tailEnd/>
          </a:ln>
        </p:spPr>
        <p:txBody>
          <a:bodyPr wrap="square">
            <a:spAutoFit/>
          </a:bodyPr>
          <a:lstStyle/>
          <a:p>
            <a:pPr>
              <a:defRPr/>
            </a:pPr>
            <a:r>
              <a:rPr lang="cs-CZ" sz="1000" spc="100" dirty="0">
                <a:solidFill>
                  <a:schemeClr val="bg1">
                    <a:lumMod val="95000"/>
                  </a:schemeClr>
                </a:solidFill>
                <a:latin typeface="Verdana" pitchFamily="34" charset="0"/>
              </a:rPr>
              <a:t>MY2N CLOUD SERVICES</a:t>
            </a:r>
            <a:endParaRPr lang="en-US" sz="1000" spc="100" dirty="0">
              <a:solidFill>
                <a:schemeClr val="bg1">
                  <a:lumMod val="95000"/>
                </a:schemeClr>
              </a:solidFill>
              <a:latin typeface="Verdana" pitchFamily="34" charset="0"/>
            </a:endParaRPr>
          </a:p>
        </p:txBody>
      </p:sp>
    </p:spTree>
    <p:extLst>
      <p:ext uri="{BB962C8B-B14F-4D97-AF65-F5344CB8AC3E}">
        <p14:creationId xmlns:p14="http://schemas.microsoft.com/office/powerpoint/2010/main" val="4183776724"/>
      </p:ext>
    </p:extLst>
  </p:cSld>
  <p:clrMap bg1="lt1" tx1="dk1" bg2="lt2" tx2="dk2" accent1="accent1" accent2="accent2" accent3="accent3" accent4="accent4" accent5="accent5" accent6="accent6" hlink="hlink" folHlink="folHlink"/>
  <p:sldLayoutIdLst>
    <p:sldLayoutId id="2147484800" r:id="rId1"/>
  </p:sldLayoutIdLst>
  <p:txStyles>
    <p:titleStyle>
      <a:lvl1pPr algn="l" defTabSz="455613" rtl="0" eaLnBrk="0" fontAlgn="base" hangingPunct="0">
        <a:spcBef>
          <a:spcPct val="0"/>
        </a:spcBef>
        <a:spcAft>
          <a:spcPct val="0"/>
        </a:spcAft>
        <a:defRPr sz="1700" kern="1200" cap="all">
          <a:solidFill>
            <a:schemeClr val="bg2"/>
          </a:solidFill>
          <a:latin typeface="Verdana" pitchFamily="34" charset="0"/>
          <a:ea typeface="Verdana" pitchFamily="34" charset="0"/>
          <a:cs typeface="Verdana" pitchFamily="34" charset="0"/>
        </a:defRPr>
      </a:lvl1pPr>
      <a:lvl2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2pPr>
      <a:lvl3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3pPr>
      <a:lvl4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4pPr>
      <a:lvl5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6pPr>
      <a:lvl7pPr marL="9144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7pPr>
      <a:lvl8pPr marL="13716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8pPr>
      <a:lvl9pPr marL="18288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9pPr>
    </p:titleStyle>
    <p:bodyStyle>
      <a:lvl1pPr marL="341313" indent="-342900" algn="l" defTabSz="455613" rtl="0" eaLnBrk="0" fontAlgn="base" hangingPunct="0">
        <a:spcBef>
          <a:spcPct val="20000"/>
        </a:spcBef>
        <a:spcAft>
          <a:spcPct val="0"/>
        </a:spcAft>
        <a:buFont typeface="Arial" pitchFamily="34" charset="0"/>
        <a:defRPr sz="2500" b="1" kern="1200">
          <a:solidFill>
            <a:srgbClr val="004E97"/>
          </a:solidFill>
          <a:latin typeface="Verdana" pitchFamily="34" charset="0"/>
          <a:ea typeface="Verdana" pitchFamily="34" charset="0"/>
          <a:cs typeface="Verdana" pitchFamily="34" charset="0"/>
        </a:defRPr>
      </a:lvl1pPr>
      <a:lvl2pPr marL="741363" indent="-285750" algn="l" defTabSz="455613" rtl="0" eaLnBrk="0" fontAlgn="base" hangingPunct="0">
        <a:spcBef>
          <a:spcPct val="20000"/>
        </a:spcBef>
        <a:spcAft>
          <a:spcPct val="0"/>
        </a:spcAft>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1141413" indent="-228600" algn="l" defTabSz="455613" rtl="0" eaLnBrk="0" fontAlgn="base" hangingPunct="0">
        <a:spcBef>
          <a:spcPct val="20000"/>
        </a:spcBef>
        <a:spcAft>
          <a:spcPct val="0"/>
        </a:spcAft>
        <a:buFont typeface="Arial" pitchFamily="34" charset="0"/>
        <a:buChar char="•"/>
        <a:defRPr sz="1400" kern="1200">
          <a:solidFill>
            <a:schemeClr val="tx1"/>
          </a:solidFill>
          <a:latin typeface="Verdana" pitchFamily="34" charset="0"/>
          <a:ea typeface="Verdana" pitchFamily="34" charset="0"/>
          <a:cs typeface="Verdana" pitchFamily="34" charset="0"/>
        </a:defRPr>
      </a:lvl3pPr>
      <a:lvl4pPr marL="1598613" indent="-228600" algn="l" defTabSz="455613" rtl="0" eaLnBrk="0" fontAlgn="base" hangingPunct="0">
        <a:spcBef>
          <a:spcPct val="20000"/>
        </a:spcBef>
        <a:spcAft>
          <a:spcPct val="0"/>
        </a:spcAft>
        <a:buFont typeface="Arial" pitchFamily="34" charset="0"/>
        <a:buChar char="–"/>
        <a:defRPr sz="1400" i="1" kern="1200">
          <a:solidFill>
            <a:schemeClr val="tx2"/>
          </a:solidFill>
          <a:latin typeface="Verdana" pitchFamily="34" charset="0"/>
          <a:ea typeface="Verdana" pitchFamily="34" charset="0"/>
          <a:cs typeface="Verdana" pitchFamily="34" charset="0"/>
        </a:defRPr>
      </a:lvl4pPr>
      <a:lvl5pPr marL="2055813" indent="-228600" algn="l" defTabSz="455613" rtl="0" eaLnBrk="0" fontAlgn="base" hangingPunct="0">
        <a:spcBef>
          <a:spcPct val="20000"/>
        </a:spcBef>
        <a:spcAft>
          <a:spcPct val="0"/>
        </a:spcAft>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Zástupný symbol pro text 21"/>
          <p:cNvSpPr txBox="1">
            <a:spLocks/>
          </p:cNvSpPr>
          <p:nvPr userDrawn="1"/>
        </p:nvSpPr>
        <p:spPr>
          <a:xfrm>
            <a:off x="434975" y="2543175"/>
            <a:ext cx="4808538" cy="1152525"/>
          </a:xfrm>
          <a:prstGeom prst="rect">
            <a:avLst/>
          </a:prstGeom>
        </p:spPr>
        <p:txBody>
          <a:bodyPr/>
          <a:lstStyle>
            <a:lvl1pPr>
              <a:defRPr sz="2800" b="0">
                <a:solidFill>
                  <a:schemeClr val="tx1">
                    <a:lumMod val="50000"/>
                  </a:schemeClr>
                </a:solidFill>
              </a:defRPr>
            </a:lvl1pPr>
          </a:lstStyle>
          <a:p>
            <a:pPr marL="341313" indent="-342900" eaLnBrk="0" hangingPunct="0">
              <a:spcBef>
                <a:spcPct val="20000"/>
              </a:spcBef>
              <a:buFont typeface="Arial" charset="0"/>
              <a:buNone/>
              <a:defRPr/>
            </a:pPr>
            <a:r>
              <a:rPr lang="cs-CZ" sz="2000" dirty="0" err="1">
                <a:latin typeface="Verdana" pitchFamily="34" charset="0"/>
                <a:ea typeface="Verdana" pitchFamily="34" charset="0"/>
              </a:rPr>
              <a:t>Claim</a:t>
            </a:r>
            <a:r>
              <a:rPr lang="cs-CZ" sz="2000" dirty="0">
                <a:latin typeface="Verdana" pitchFamily="34" charset="0"/>
                <a:ea typeface="Verdana" pitchFamily="34" charset="0"/>
              </a:rPr>
              <a:t> </a:t>
            </a:r>
            <a:r>
              <a:rPr lang="cs-CZ" sz="2000" dirty="0" err="1">
                <a:latin typeface="Verdana" pitchFamily="34" charset="0"/>
                <a:ea typeface="Verdana" pitchFamily="34" charset="0"/>
              </a:rPr>
              <a:t>from</a:t>
            </a:r>
            <a:r>
              <a:rPr lang="cs-CZ" sz="2000" dirty="0">
                <a:latin typeface="Verdana" pitchFamily="34" charset="0"/>
                <a:ea typeface="Verdana" pitchFamily="34" charset="0"/>
              </a:rPr>
              <a:t> </a:t>
            </a:r>
            <a:r>
              <a:rPr lang="cs-CZ" sz="2000" dirty="0" err="1">
                <a:latin typeface="Verdana" pitchFamily="34" charset="0"/>
                <a:ea typeface="Verdana" pitchFamily="34" charset="0"/>
              </a:rPr>
              <a:t>message</a:t>
            </a:r>
            <a:r>
              <a:rPr lang="cs-CZ" sz="2000" dirty="0">
                <a:latin typeface="Verdana" pitchFamily="34" charset="0"/>
                <a:ea typeface="Verdana" pitchFamily="34" charset="0"/>
              </a:rPr>
              <a:t> house.</a:t>
            </a:r>
            <a:endParaRPr lang="en-US" sz="2000" dirty="0">
              <a:latin typeface="Verdana" pitchFamily="34" charset="0"/>
              <a:ea typeface="Verdana" pitchFamily="34" charset="0"/>
            </a:endParaRPr>
          </a:p>
        </p:txBody>
      </p:sp>
      <p:sp>
        <p:nvSpPr>
          <p:cNvPr id="5" name="Zástupný symbol pro text 24"/>
          <p:cNvSpPr txBox="1">
            <a:spLocks/>
          </p:cNvSpPr>
          <p:nvPr userDrawn="1"/>
        </p:nvSpPr>
        <p:spPr>
          <a:xfrm>
            <a:off x="434975" y="1943100"/>
            <a:ext cx="4808538" cy="468313"/>
          </a:xfrm>
          <a:prstGeom prst="rect">
            <a:avLst/>
          </a:prstGeom>
        </p:spPr>
        <p:txBody>
          <a:bodyPr/>
          <a:lstStyle>
            <a:lvl1pPr>
              <a:defRPr sz="2800"/>
            </a:lvl1pPr>
          </a:lstStyle>
          <a:p>
            <a:pPr marL="341313" indent="-342900" eaLnBrk="0" hangingPunct="0">
              <a:spcBef>
                <a:spcPct val="20000"/>
              </a:spcBef>
              <a:buFont typeface="Arial" charset="0"/>
              <a:buNone/>
              <a:defRPr/>
            </a:pPr>
            <a:r>
              <a:rPr lang="cs-CZ" b="1" dirty="0" err="1">
                <a:solidFill>
                  <a:srgbClr val="005596"/>
                </a:solidFill>
                <a:latin typeface="Verdana" pitchFamily="34" charset="0"/>
                <a:ea typeface="Verdana" pitchFamily="34" charset="0"/>
                <a:cs typeface="Verdana" pitchFamily="34" charset="0"/>
              </a:rPr>
              <a:t>Product</a:t>
            </a:r>
            <a:r>
              <a:rPr lang="cs-CZ" b="1" dirty="0">
                <a:solidFill>
                  <a:srgbClr val="005596"/>
                </a:solidFill>
                <a:latin typeface="Verdana" pitchFamily="34" charset="0"/>
                <a:ea typeface="Verdana" pitchFamily="34" charset="0"/>
                <a:cs typeface="Verdana" pitchFamily="34" charset="0"/>
              </a:rPr>
              <a:t> </a:t>
            </a:r>
            <a:r>
              <a:rPr lang="cs-CZ" b="1" dirty="0" err="1">
                <a:solidFill>
                  <a:srgbClr val="005596"/>
                </a:solidFill>
                <a:latin typeface="Verdana" pitchFamily="34" charset="0"/>
                <a:ea typeface="Verdana" pitchFamily="34" charset="0"/>
                <a:cs typeface="Verdana" pitchFamily="34" charset="0"/>
              </a:rPr>
              <a:t>name</a:t>
            </a:r>
            <a:endParaRPr lang="en-US" b="1" dirty="0">
              <a:solidFill>
                <a:srgbClr val="005596"/>
              </a:solidFill>
              <a:latin typeface="Verdana" pitchFamily="34" charset="0"/>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4796" r:id="rId1"/>
  </p:sldLayoutIdLst>
  <p:txStyles>
    <p:titleStyle>
      <a:lvl1pPr algn="l" defTabSz="455613" rtl="0" eaLnBrk="0" fontAlgn="base" hangingPunct="0">
        <a:spcBef>
          <a:spcPct val="0"/>
        </a:spcBef>
        <a:spcAft>
          <a:spcPct val="0"/>
        </a:spcAft>
        <a:defRPr sz="1700" kern="1200" cap="all">
          <a:solidFill>
            <a:schemeClr val="bg2"/>
          </a:solidFill>
          <a:latin typeface="Verdana" pitchFamily="34" charset="0"/>
          <a:ea typeface="Verdana" pitchFamily="34" charset="0"/>
          <a:cs typeface="Verdana" pitchFamily="34" charset="0"/>
        </a:defRPr>
      </a:lvl1pPr>
      <a:lvl2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2pPr>
      <a:lvl3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3pPr>
      <a:lvl4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4pPr>
      <a:lvl5pPr algn="l" defTabSz="455613" rtl="0" eaLnBrk="0" fontAlgn="base" hangingPunct="0">
        <a:spcBef>
          <a:spcPct val="0"/>
        </a:spcBef>
        <a:spcAft>
          <a:spcPct val="0"/>
        </a:spcAft>
        <a:defRPr sz="1700">
          <a:solidFill>
            <a:schemeClr val="bg2"/>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6pPr>
      <a:lvl7pPr marL="9144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7pPr>
      <a:lvl8pPr marL="13716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8pPr>
      <a:lvl9pPr marL="1828800" algn="l" defTabSz="457200" rtl="0" eaLnBrk="1" fontAlgn="base" hangingPunct="1">
        <a:spcBef>
          <a:spcPct val="0"/>
        </a:spcBef>
        <a:spcAft>
          <a:spcPct val="0"/>
        </a:spcAft>
        <a:defRPr sz="2000">
          <a:solidFill>
            <a:schemeClr val="bg2"/>
          </a:solidFill>
          <a:latin typeface="Verdana" pitchFamily="34" charset="0"/>
          <a:ea typeface="Verdana" pitchFamily="34" charset="0"/>
          <a:cs typeface="Verdana" pitchFamily="34" charset="0"/>
        </a:defRPr>
      </a:lvl9pPr>
    </p:titleStyle>
    <p:bodyStyle>
      <a:lvl1pPr marL="341313" indent="-342900" algn="l" defTabSz="455613" rtl="0" eaLnBrk="0" fontAlgn="base" hangingPunct="0">
        <a:spcBef>
          <a:spcPct val="20000"/>
        </a:spcBef>
        <a:spcAft>
          <a:spcPct val="0"/>
        </a:spcAft>
        <a:buFont typeface="Arial" pitchFamily="34" charset="0"/>
        <a:defRPr sz="2500" b="1" kern="1200">
          <a:solidFill>
            <a:srgbClr val="004E97"/>
          </a:solidFill>
          <a:latin typeface="Verdana" pitchFamily="34" charset="0"/>
          <a:ea typeface="Verdana" pitchFamily="34" charset="0"/>
          <a:cs typeface="Verdana" pitchFamily="34" charset="0"/>
        </a:defRPr>
      </a:lvl1pPr>
      <a:lvl2pPr marL="741363" indent="-285750" algn="l" defTabSz="455613" rtl="0" eaLnBrk="0" fontAlgn="base" hangingPunct="0">
        <a:spcBef>
          <a:spcPct val="20000"/>
        </a:spcBef>
        <a:spcAft>
          <a:spcPct val="0"/>
        </a:spcAft>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1141413" indent="-228600" algn="l" defTabSz="455613" rtl="0" eaLnBrk="0" fontAlgn="base" hangingPunct="0">
        <a:spcBef>
          <a:spcPct val="20000"/>
        </a:spcBef>
        <a:spcAft>
          <a:spcPct val="0"/>
        </a:spcAft>
        <a:buFont typeface="Arial" pitchFamily="34" charset="0"/>
        <a:buChar char="•"/>
        <a:defRPr sz="1400" kern="1200">
          <a:solidFill>
            <a:schemeClr val="tx1"/>
          </a:solidFill>
          <a:latin typeface="Verdana" pitchFamily="34" charset="0"/>
          <a:ea typeface="Verdana" pitchFamily="34" charset="0"/>
          <a:cs typeface="Verdana" pitchFamily="34" charset="0"/>
        </a:defRPr>
      </a:lvl3pPr>
      <a:lvl4pPr marL="1598613" indent="-228600" algn="l" defTabSz="455613" rtl="0" eaLnBrk="0" fontAlgn="base" hangingPunct="0">
        <a:spcBef>
          <a:spcPct val="20000"/>
        </a:spcBef>
        <a:spcAft>
          <a:spcPct val="0"/>
        </a:spcAft>
        <a:buFont typeface="Arial" pitchFamily="34" charset="0"/>
        <a:buChar char="–"/>
        <a:defRPr sz="1400" i="1" kern="1200">
          <a:solidFill>
            <a:schemeClr val="tx2"/>
          </a:solidFill>
          <a:latin typeface="Verdana" pitchFamily="34" charset="0"/>
          <a:ea typeface="Verdana" pitchFamily="34" charset="0"/>
          <a:cs typeface="Verdana" pitchFamily="34" charset="0"/>
        </a:defRPr>
      </a:lvl4pPr>
      <a:lvl5pPr marL="2055813" indent="-228600" algn="l" defTabSz="455613" rtl="0" eaLnBrk="0" fontAlgn="base" hangingPunct="0">
        <a:spcBef>
          <a:spcPct val="20000"/>
        </a:spcBef>
        <a:spcAft>
          <a:spcPct val="0"/>
        </a:spcAft>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0.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8.png"/><Relationship Id="rId10" Type="http://schemas.openxmlformats.org/officeDocument/2006/relationships/image" Target="../media/image44.svg"/><Relationship Id="rId4" Type="http://schemas.openxmlformats.org/officeDocument/2006/relationships/image" Target="../media/image31.sv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51.png"/><Relationship Id="rId3" Type="http://schemas.openxmlformats.org/officeDocument/2006/relationships/image" Target="../media/image30.png"/><Relationship Id="rId7" Type="http://schemas.openxmlformats.org/officeDocument/2006/relationships/image" Target="../media/image37.png"/><Relationship Id="rId12"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6.sv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31.svg"/><Relationship Id="rId9" Type="http://schemas.openxmlformats.org/officeDocument/2006/relationships/image" Target="../media/image47.png"/><Relationship Id="rId14" Type="http://schemas.openxmlformats.org/officeDocument/2006/relationships/image" Target="../media/image52.sv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5" Type="http://schemas.openxmlformats.org/officeDocument/2006/relationships/image" Target="../media/image65.svg"/><Relationship Id="rId10" Type="http://schemas.openxmlformats.org/officeDocument/2006/relationships/image" Target="../media/image60.png"/><Relationship Id="rId4" Type="http://schemas.openxmlformats.org/officeDocument/2006/relationships/image" Target="../media/image55.png"/><Relationship Id="rId9" Type="http://schemas.microsoft.com/office/2007/relationships/hdphoto" Target="../media/hdphoto1.wdp"/><Relationship Id="rId1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mailto:integrations@2n.cz"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18.png"/><Relationship Id="rId12" Type="http://schemas.openxmlformats.org/officeDocument/2006/relationships/image" Target="../media/image38.sv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3.sv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svg"/><Relationship Id="rId4" Type="http://schemas.openxmlformats.org/officeDocument/2006/relationships/image" Target="../media/image31.sv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Zástupný symbol pro text 8"/>
          <p:cNvSpPr>
            <a:spLocks noGrp="1"/>
          </p:cNvSpPr>
          <p:nvPr>
            <p:ph type="body" sz="quarter" idx="10"/>
          </p:nvPr>
        </p:nvSpPr>
        <p:spPr bwMode="auto">
          <a:xfrm>
            <a:off x="458788" y="1943100"/>
            <a:ext cx="5716824" cy="1747472"/>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a:t>2N</a:t>
            </a:r>
            <a:r>
              <a:rPr lang="en-US" baseline="30000" dirty="0"/>
              <a:t>®</a:t>
            </a:r>
            <a:r>
              <a:rPr lang="en-US" dirty="0"/>
              <a:t> </a:t>
            </a:r>
            <a:r>
              <a:rPr lang="cs-CZ" dirty="0"/>
              <a:t>Partner API</a:t>
            </a:r>
            <a:endParaRPr lang="en-US" dirty="0"/>
          </a:p>
          <a:p>
            <a:pPr marL="0" indent="0">
              <a:spcBef>
                <a:spcPts val="1800"/>
              </a:spcBef>
            </a:pPr>
            <a:r>
              <a:rPr lang="cs-CZ" sz="2000" b="0" dirty="0" err="1"/>
              <a:t>Integrate</a:t>
            </a:r>
            <a:r>
              <a:rPr lang="cs-CZ" sz="2000" b="0" dirty="0"/>
              <a:t> 2N </a:t>
            </a:r>
            <a:r>
              <a:rPr lang="cs-CZ" sz="2000" b="0" dirty="0" err="1"/>
              <a:t>devices</a:t>
            </a:r>
            <a:r>
              <a:rPr lang="cs-CZ" sz="2000" b="0" dirty="0"/>
              <a:t> </a:t>
            </a:r>
            <a:r>
              <a:rPr lang="cs-CZ" sz="2000" b="0" dirty="0" err="1"/>
              <a:t>over</a:t>
            </a:r>
            <a:r>
              <a:rPr lang="cs-CZ" sz="2000" b="0" dirty="0"/>
              <a:t> </a:t>
            </a:r>
            <a:r>
              <a:rPr lang="cs-CZ" sz="2000" b="0" dirty="0" err="1"/>
              <a:t>the</a:t>
            </a:r>
            <a:r>
              <a:rPr lang="cs-CZ" sz="2000" b="0" dirty="0"/>
              <a:t> internet</a:t>
            </a:r>
            <a:endParaRPr lang="en-US" sz="2000" b="0" dirty="0"/>
          </a:p>
        </p:txBody>
      </p:sp>
      <p:pic>
        <p:nvPicPr>
          <p:cNvPr id="4" name="Obrázek 3">
            <a:extLst>
              <a:ext uri="{FF2B5EF4-FFF2-40B4-BE49-F238E27FC236}">
                <a16:creationId xmlns:a16="http://schemas.microsoft.com/office/drawing/2014/main" id="{BBD32467-8DE3-4500-83D3-7FFD141E9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838" y="1458052"/>
            <a:ext cx="2500060" cy="1837651"/>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p:nvPr/>
        </p:nvSpPr>
        <p:spPr>
          <a:xfrm>
            <a:off x="0" y="5040313"/>
            <a:ext cx="9144000" cy="103187"/>
          </a:xfrm>
          <a:prstGeom prst="rect">
            <a:avLst/>
          </a:prstGeom>
          <a:gradFill flip="none" rotWithShape="1">
            <a:gsLst>
              <a:gs pos="0">
                <a:srgbClr val="1B75E3"/>
              </a:gs>
              <a:gs pos="50000">
                <a:schemeClr val="tx2">
                  <a:shade val="67500"/>
                  <a:satMod val="115000"/>
                </a:schemeClr>
              </a:gs>
              <a:gs pos="100000">
                <a:schemeClr val="tx2">
                  <a:shade val="100000"/>
                  <a:satMod val="115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29716" name="Zástupný symbol pro text 29"/>
          <p:cNvSpPr>
            <a:spLocks noGrp="1"/>
          </p:cNvSpPr>
          <p:nvPr>
            <p:ph type="body" sz="quarter" idx="13"/>
          </p:nvPr>
        </p:nvSpPr>
        <p:spPr bwMode="auto">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sp>
        <p:nvSpPr>
          <p:cNvPr id="29717" name="Zástupný symbol pro text 61"/>
          <p:cNvSpPr>
            <a:spLocks noGrp="1"/>
          </p:cNvSpPr>
          <p:nvPr>
            <p:ph type="body" sz="quarter" idx="14"/>
          </p:nvPr>
        </p:nvSpPr>
        <p:spPr>
          <a:xfrm>
            <a:off x="1555846" y="2733972"/>
            <a:ext cx="5882184" cy="400050"/>
          </a:xfrm>
        </p:spPr>
        <p:txBody>
          <a:bodyPr vert="horz" wrap="square" lIns="91440" tIns="45720" rIns="91440" bIns="45720" numCol="1" anchor="t" anchorCtr="0" compatLnSpc="1">
            <a:prstTxWarp prst="textNoShape">
              <a:avLst/>
            </a:prstTxWarp>
          </a:bodyPr>
          <a:lstStyle/>
          <a:p>
            <a:r>
              <a:rPr lang="en-US" sz="1600" dirty="0">
                <a:solidFill>
                  <a:srgbClr val="005596"/>
                </a:solidFill>
              </a:rPr>
              <a:t>SOLUTION: </a:t>
            </a:r>
            <a:r>
              <a:rPr lang="cs-CZ" sz="1600" dirty="0">
                <a:solidFill>
                  <a:srgbClr val="005596"/>
                </a:solidFill>
              </a:rPr>
              <a:t>2N </a:t>
            </a:r>
            <a:r>
              <a:rPr lang="en-US" sz="1600" dirty="0">
                <a:solidFill>
                  <a:srgbClr val="005596"/>
                </a:solidFill>
              </a:rPr>
              <a:t>AUTO-PROVISIONING</a:t>
            </a:r>
          </a:p>
        </p:txBody>
      </p:sp>
      <p:sp>
        <p:nvSpPr>
          <p:cNvPr id="33" name="Bublinový popisek: zahnutá čára se zvýrazněním 32">
            <a:extLst>
              <a:ext uri="{FF2B5EF4-FFF2-40B4-BE49-F238E27FC236}">
                <a16:creationId xmlns:a16="http://schemas.microsoft.com/office/drawing/2014/main" id="{80341A20-D7B4-4A2D-B0FF-6527319B48A2}"/>
              </a:ext>
            </a:extLst>
          </p:cNvPr>
          <p:cNvSpPr/>
          <p:nvPr/>
        </p:nvSpPr>
        <p:spPr>
          <a:xfrm>
            <a:off x="1467194" y="1547159"/>
            <a:ext cx="5281625" cy="788020"/>
          </a:xfrm>
          <a:prstGeom prst="accentCallout2">
            <a:avLst>
              <a:gd name="adj1" fmla="val 43907"/>
              <a:gd name="adj2" fmla="val -911"/>
              <a:gd name="adj3" fmla="val 42840"/>
              <a:gd name="adj4" fmla="val -3654"/>
              <a:gd name="adj5" fmla="val 55173"/>
              <a:gd name="adj6" fmla="val -9013"/>
            </a:avLst>
          </a:prstGeom>
          <a:no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250000"/>
              </a:lnSpc>
            </a:pPr>
            <a:r>
              <a:rPr lang="en-GB" sz="1200" b="1" dirty="0">
                <a:solidFill>
                  <a:schemeClr val="tx1"/>
                </a:solidFill>
                <a:latin typeface="Verdana" panose="020B0604030504040204" pitchFamily="34" charset="0"/>
                <a:ea typeface="Verdana" panose="020B0604030504040204" pitchFamily="34" charset="0"/>
                <a:cs typeface="Arial" charset="0"/>
              </a:rPr>
              <a:t>PARTNER’S NEED</a:t>
            </a:r>
          </a:p>
          <a:p>
            <a:r>
              <a:rPr lang="en-US" sz="1200" dirty="0">
                <a:solidFill>
                  <a:schemeClr val="tx1"/>
                </a:solidFill>
                <a:latin typeface="Verdana" panose="020B0604030504040204" pitchFamily="34" charset="0"/>
                <a:ea typeface="Verdana" panose="020B0604030504040204" pitchFamily="34" charset="0"/>
                <a:cs typeface="Arial" charset="0"/>
              </a:rPr>
              <a:t>Facility managers deal with many systems (accounting system, CRM, building technologies like access control or HVAC, etc.). How to automate processes and avoid human errors? </a:t>
            </a:r>
          </a:p>
          <a:p>
            <a:endParaRPr lang="en-US" sz="1200" dirty="0">
              <a:solidFill>
                <a:schemeClr val="tx1">
                  <a:lumMod val="65000"/>
                  <a:lumOff val="35000"/>
                </a:schemeClr>
              </a:solidFill>
              <a:latin typeface="Verdana" panose="020B0604030504040204" pitchFamily="34" charset="0"/>
              <a:ea typeface="Verdana" panose="020B0604030504040204" pitchFamily="34" charset="0"/>
              <a:cs typeface="Arial" charset="0"/>
            </a:endParaRPr>
          </a:p>
        </p:txBody>
      </p:sp>
      <p:pic>
        <p:nvPicPr>
          <p:cNvPr id="34" name="Grafický objekt 33" descr="Upozornění">
            <a:extLst>
              <a:ext uri="{FF2B5EF4-FFF2-40B4-BE49-F238E27FC236}">
                <a16:creationId xmlns:a16="http://schemas.microsoft.com/office/drawing/2014/main" id="{DBF08E6D-25D0-4933-BFEF-8C0B0AD58F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127" y="1727250"/>
            <a:ext cx="554407" cy="554407"/>
          </a:xfrm>
          <a:prstGeom prst="rect">
            <a:avLst/>
          </a:prstGeom>
        </p:spPr>
      </p:pic>
      <p:grpSp>
        <p:nvGrpSpPr>
          <p:cNvPr id="3" name="Skupina 2">
            <a:extLst>
              <a:ext uri="{FF2B5EF4-FFF2-40B4-BE49-F238E27FC236}">
                <a16:creationId xmlns:a16="http://schemas.microsoft.com/office/drawing/2014/main" id="{DAB50805-47F8-4A9E-BC2B-22955B9B2B6B}"/>
              </a:ext>
            </a:extLst>
          </p:cNvPr>
          <p:cNvGrpSpPr/>
          <p:nvPr/>
        </p:nvGrpSpPr>
        <p:grpSpPr>
          <a:xfrm>
            <a:off x="187891" y="3311029"/>
            <a:ext cx="2680264" cy="1494408"/>
            <a:chOff x="187891" y="2886157"/>
            <a:chExt cx="2680264" cy="1494408"/>
          </a:xfrm>
        </p:grpSpPr>
        <p:sp>
          <p:nvSpPr>
            <p:cNvPr id="38" name="TextovéPole 37">
              <a:extLst>
                <a:ext uri="{FF2B5EF4-FFF2-40B4-BE49-F238E27FC236}">
                  <a16:creationId xmlns:a16="http://schemas.microsoft.com/office/drawing/2014/main" id="{B6D5D148-4977-49AA-82C1-E9640234F62D}"/>
                </a:ext>
              </a:extLst>
            </p:cNvPr>
            <p:cNvSpPr txBox="1"/>
            <p:nvPr/>
          </p:nvSpPr>
          <p:spPr>
            <a:xfrm>
              <a:off x="187891" y="3734234"/>
              <a:ext cx="2499197" cy="646331"/>
            </a:xfrm>
            <a:prstGeom prst="rect">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ctr">
              <a:spAutoFit/>
            </a:bodyPr>
            <a:lstStyle/>
            <a:p>
              <a:pPr algn="ctr" defTabSz="179388">
                <a:tabLst>
                  <a:tab pos="720725" algn="l"/>
                  <a:tab pos="1077913" algn="l"/>
                </a:tabLst>
              </a:pPr>
              <a:r>
                <a:rPr lang="en-US" sz="1200" dirty="0">
                  <a:latin typeface="Verdana" panose="020B0604030504040204" pitchFamily="34" charset="0"/>
                  <a:ea typeface="Verdana" panose="020B0604030504040204" pitchFamily="34" charset="0"/>
                </a:rPr>
                <a:t>Site manager creates </a:t>
              </a:r>
              <a:r>
                <a:rPr lang="en-US" sz="1200" dirty="0">
                  <a:solidFill>
                    <a:srgbClr val="005596"/>
                  </a:solidFill>
                  <a:latin typeface="Verdana" panose="020B0604030504040204" pitchFamily="34" charset="0"/>
                  <a:ea typeface="Verdana" panose="020B0604030504040204" pitchFamily="34" charset="0"/>
                </a:rPr>
                <a:t>a new resident</a:t>
              </a:r>
              <a:r>
                <a:rPr lang="en-US" sz="1200" dirty="0">
                  <a:latin typeface="Verdana" panose="020B0604030504040204" pitchFamily="34" charset="0"/>
                  <a:ea typeface="Verdana" panose="020B0604030504040204" pitchFamily="34" charset="0"/>
                </a:rPr>
                <a:t> in Facility Management Software</a:t>
              </a:r>
            </a:p>
          </p:txBody>
        </p:sp>
        <p:pic>
          <p:nvPicPr>
            <p:cNvPr id="39" name="Picture 4" descr="D:\!!!!!SDILENE!!!!!\!!!!2018!!!!\Pics Smazat\prezentace\management_ico.png">
              <a:extLst>
                <a:ext uri="{FF2B5EF4-FFF2-40B4-BE49-F238E27FC236}">
                  <a16:creationId xmlns:a16="http://schemas.microsoft.com/office/drawing/2014/main" id="{7B27A96B-4998-4EC8-AB01-861228C1451B}"/>
                </a:ext>
              </a:extLst>
            </p:cNvPr>
            <p:cNvPicPr>
              <a:picLocks noChangeAspect="1" noChangeArrowheads="1"/>
            </p:cNvPicPr>
            <p:nvPr/>
          </p:nvPicPr>
          <p:blipFill>
            <a:blip r:embed="rId5" cstate="print"/>
            <a:srcRect/>
            <a:stretch>
              <a:fillRect/>
            </a:stretch>
          </p:blipFill>
          <p:spPr bwMode="auto">
            <a:xfrm>
              <a:off x="1139965" y="2886157"/>
              <a:ext cx="636019" cy="681477"/>
            </a:xfrm>
            <a:prstGeom prst="rect">
              <a:avLst/>
            </a:prstGeom>
            <a:noFill/>
          </p:spPr>
        </p:pic>
        <p:sp>
          <p:nvSpPr>
            <p:cNvPr id="37" name="Rovnoramenný trojúhelník 36">
              <a:extLst>
                <a:ext uri="{FF2B5EF4-FFF2-40B4-BE49-F238E27FC236}">
                  <a16:creationId xmlns:a16="http://schemas.microsoft.com/office/drawing/2014/main" id="{9F8C88F3-84DD-420C-AA31-FCE591EC0F4E}"/>
                </a:ext>
              </a:extLst>
            </p:cNvPr>
            <p:cNvSpPr/>
            <p:nvPr/>
          </p:nvSpPr>
          <p:spPr>
            <a:xfrm rot="5400000">
              <a:off x="2640563" y="3962437"/>
              <a:ext cx="275573" cy="179611"/>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Snip Single Corner Rectangle 2">
            <a:extLst>
              <a:ext uri="{FF2B5EF4-FFF2-40B4-BE49-F238E27FC236}">
                <a16:creationId xmlns:a16="http://schemas.microsoft.com/office/drawing/2014/main" id="{E3BCADA7-D64B-437F-9D6D-9972D60C5ACC}"/>
              </a:ext>
            </a:extLst>
          </p:cNvPr>
          <p:cNvSpPr/>
          <p:nvPr/>
        </p:nvSpPr>
        <p:spPr bwMode="auto">
          <a:xfrm flipV="1">
            <a:off x="2140" y="696896"/>
            <a:ext cx="5424487" cy="452437"/>
          </a:xfrm>
          <a:prstGeom prst="snip1Rect">
            <a:avLst>
              <a:gd name="adj" fmla="val 31726"/>
            </a:avLst>
          </a:prstGeom>
          <a:solidFill>
            <a:srgbClr val="005596"/>
          </a:solidFill>
          <a:ln w="22225" cap="flat" cmpd="sng" algn="ctr">
            <a:noFill/>
            <a:prstDash val="solid"/>
            <a:round/>
            <a:headEnd type="none" w="med" len="med"/>
            <a:tailEnd type="none" w="med" len="med"/>
          </a:ln>
          <a:effectLst>
            <a:outerShdw blurRad="254000" dist="38100" dir="2700000" algn="tl" rotWithShape="0">
              <a:prstClr val="black">
                <a:alpha val="50000"/>
              </a:prstClr>
            </a:outerShdw>
          </a:effectLst>
        </p:spPr>
        <p:txBody>
          <a:bodyPr anchor="ctr"/>
          <a:lstStyle/>
          <a:p>
            <a:pPr algn="ctr" defTabSz="914400" fontAlgn="auto">
              <a:spcBef>
                <a:spcPts val="0"/>
              </a:spcBef>
              <a:spcAft>
                <a:spcPts val="0"/>
              </a:spcAft>
              <a:defRPr/>
            </a:pPr>
            <a:endParaRPr lang="en-US" kern="0" dirty="0">
              <a:solidFill>
                <a:srgbClr val="000000"/>
              </a:solidFill>
              <a:latin typeface="Arial" charset="0"/>
            </a:endParaRPr>
          </a:p>
        </p:txBody>
      </p:sp>
      <p:sp>
        <p:nvSpPr>
          <p:cNvPr id="47" name="Zástupný symbol pro text 8">
            <a:extLst>
              <a:ext uri="{FF2B5EF4-FFF2-40B4-BE49-F238E27FC236}">
                <a16:creationId xmlns:a16="http://schemas.microsoft.com/office/drawing/2014/main" id="{2570353A-34AA-45B8-8D01-174976A497C8}"/>
              </a:ext>
            </a:extLst>
          </p:cNvPr>
          <p:cNvSpPr txBox="1">
            <a:spLocks/>
          </p:cNvSpPr>
          <p:nvPr/>
        </p:nvSpPr>
        <p:spPr bwMode="auto">
          <a:xfrm flipH="1">
            <a:off x="187890" y="735941"/>
            <a:ext cx="4828609" cy="342900"/>
          </a:xfrm>
          <a:prstGeom prst="rect">
            <a:avLst/>
          </a:prstGeom>
          <a:noFill/>
          <a:ln>
            <a:miter lim="800000"/>
            <a:headEnd/>
            <a:tailEnd/>
          </a:ln>
        </p:spPr>
        <p:txBody>
          <a:bodyPr vert="horz" wrap="square" lIns="91440" tIns="45720" rIns="91440" bIns="45720" numCol="1" anchorCtr="0" compatLnSpc="1">
            <a:prstTxWarp prst="textNoShape">
              <a:avLst/>
            </a:prstTxWarp>
          </a:bodyPr>
          <a:lstStyle>
            <a:lvl1pPr marL="341313" indent="-342900" algn="l" defTabSz="455613" rtl="0" eaLnBrk="0" fontAlgn="base" hangingPunct="0">
              <a:spcBef>
                <a:spcPct val="20000"/>
              </a:spcBef>
              <a:spcAft>
                <a:spcPct val="0"/>
              </a:spcAft>
              <a:buFont typeface="Arial" pitchFamily="34" charset="0"/>
              <a:defRPr sz="2500" b="1" kern="1200">
                <a:solidFill>
                  <a:srgbClr val="004E97"/>
                </a:solidFill>
                <a:latin typeface="Verdana" pitchFamily="34" charset="0"/>
                <a:ea typeface="Verdana" pitchFamily="34" charset="0"/>
                <a:cs typeface="Verdana" pitchFamily="34" charset="0"/>
              </a:defRPr>
            </a:lvl1pPr>
            <a:lvl2pPr marL="741363" indent="-285750" algn="l" defTabSz="455613" rtl="0" eaLnBrk="0" fontAlgn="base" hangingPunct="0">
              <a:spcBef>
                <a:spcPct val="20000"/>
              </a:spcBef>
              <a:spcAft>
                <a:spcPct val="0"/>
              </a:spcAft>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1141413" indent="-228600" algn="l" defTabSz="455613" rtl="0" eaLnBrk="0" fontAlgn="base" hangingPunct="0">
              <a:spcBef>
                <a:spcPct val="20000"/>
              </a:spcBef>
              <a:spcAft>
                <a:spcPct val="0"/>
              </a:spcAft>
              <a:buFont typeface="Arial" pitchFamily="34" charset="0"/>
              <a:buChar char="•"/>
              <a:defRPr sz="1400" kern="1200">
                <a:solidFill>
                  <a:schemeClr val="tx1"/>
                </a:solidFill>
                <a:latin typeface="Verdana" pitchFamily="34" charset="0"/>
                <a:ea typeface="Verdana" pitchFamily="34" charset="0"/>
                <a:cs typeface="Verdana" pitchFamily="34" charset="0"/>
              </a:defRPr>
            </a:lvl3pPr>
            <a:lvl4pPr marL="1598613" indent="-228600" algn="l" defTabSz="455613" rtl="0" eaLnBrk="0" fontAlgn="base" hangingPunct="0">
              <a:spcBef>
                <a:spcPct val="20000"/>
              </a:spcBef>
              <a:spcAft>
                <a:spcPct val="0"/>
              </a:spcAft>
              <a:buFont typeface="Arial" pitchFamily="34" charset="0"/>
              <a:buChar char="–"/>
              <a:defRPr sz="1400" i="1" kern="1200">
                <a:solidFill>
                  <a:schemeClr val="tx2"/>
                </a:solidFill>
                <a:latin typeface="Verdana" pitchFamily="34" charset="0"/>
                <a:ea typeface="Verdana" pitchFamily="34" charset="0"/>
                <a:cs typeface="Verdana" pitchFamily="34" charset="0"/>
              </a:defRPr>
            </a:lvl4pPr>
            <a:lvl5pPr marL="2055813" indent="-228600" algn="l" defTabSz="455613" rtl="0" eaLnBrk="0" fontAlgn="base" hangingPunct="0">
              <a:spcBef>
                <a:spcPct val="20000"/>
              </a:spcBef>
              <a:spcAft>
                <a:spcPct val="0"/>
              </a:spcAft>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800" dirty="0">
                <a:solidFill>
                  <a:schemeClr val="bg1"/>
                </a:solidFill>
              </a:rPr>
              <a:t>Facility management </a:t>
            </a:r>
            <a:r>
              <a:rPr lang="en-US" sz="1800" dirty="0">
                <a:solidFill>
                  <a:schemeClr val="bg1"/>
                </a:solidFill>
              </a:rPr>
              <a:t>&amp;</a:t>
            </a:r>
            <a:r>
              <a:rPr lang="cs-CZ" sz="1800" dirty="0">
                <a:solidFill>
                  <a:schemeClr val="bg1"/>
                </a:solidFill>
              </a:rPr>
              <a:t> 2N</a:t>
            </a:r>
            <a:endParaRPr lang="en-US" sz="1800" dirty="0">
              <a:solidFill>
                <a:schemeClr val="bg1"/>
              </a:solidFill>
            </a:endParaRPr>
          </a:p>
        </p:txBody>
      </p:sp>
      <p:grpSp>
        <p:nvGrpSpPr>
          <p:cNvPr id="6" name="Skupina 5">
            <a:extLst>
              <a:ext uri="{FF2B5EF4-FFF2-40B4-BE49-F238E27FC236}">
                <a16:creationId xmlns:a16="http://schemas.microsoft.com/office/drawing/2014/main" id="{4B64CD7C-432C-4BE5-A492-E8DA133D9CC9}"/>
              </a:ext>
            </a:extLst>
          </p:cNvPr>
          <p:cNvGrpSpPr/>
          <p:nvPr/>
        </p:nvGrpSpPr>
        <p:grpSpPr>
          <a:xfrm>
            <a:off x="6460484" y="1423066"/>
            <a:ext cx="2432644" cy="3401613"/>
            <a:chOff x="6523465" y="1423066"/>
            <a:chExt cx="2432644" cy="3401613"/>
          </a:xfrm>
        </p:grpSpPr>
        <p:sp>
          <p:nvSpPr>
            <p:cNvPr id="31" name="TextovéPole 30">
              <a:extLst>
                <a:ext uri="{FF2B5EF4-FFF2-40B4-BE49-F238E27FC236}">
                  <a16:creationId xmlns:a16="http://schemas.microsoft.com/office/drawing/2014/main" id="{57ADE8D5-FD29-4327-8C5B-34CD978C193D}"/>
                </a:ext>
              </a:extLst>
            </p:cNvPr>
            <p:cNvSpPr txBox="1"/>
            <p:nvPr/>
          </p:nvSpPr>
          <p:spPr>
            <a:xfrm>
              <a:off x="6523465" y="3720434"/>
              <a:ext cx="2432644" cy="1104245"/>
            </a:xfrm>
            <a:prstGeom prst="upArrowCallout">
              <a:avLst>
                <a:gd name="adj1" fmla="val 24022"/>
                <a:gd name="adj2" fmla="val 19594"/>
                <a:gd name="adj3" fmla="val 16966"/>
                <a:gd name="adj4" fmla="val 75000"/>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ctr">
              <a:spAutoFit/>
            </a:bodyPr>
            <a:lstStyle/>
            <a:p>
              <a:pPr algn="ctr"/>
              <a:r>
                <a:rPr lang="en-US" sz="1200" dirty="0">
                  <a:solidFill>
                    <a:srgbClr val="005596"/>
                  </a:solidFill>
                  <a:latin typeface="Verdana" panose="020B0604030504040204" pitchFamily="34" charset="0"/>
                  <a:ea typeface="Verdana" panose="020B0604030504040204" pitchFamily="34" charset="0"/>
                </a:rPr>
                <a:t>Display of 2N I</a:t>
              </a:r>
              <a:r>
                <a:rPr lang="cs-CZ" sz="1200" dirty="0">
                  <a:solidFill>
                    <a:srgbClr val="005596"/>
                  </a:solidFill>
                  <a:latin typeface="Verdana" panose="020B0604030504040204" pitchFamily="34" charset="0"/>
                  <a:ea typeface="Verdana" panose="020B0604030504040204" pitchFamily="34" charset="0"/>
                </a:rPr>
                <a:t>P i</a:t>
              </a:r>
              <a:r>
                <a:rPr lang="en-US" sz="1200" dirty="0" err="1">
                  <a:solidFill>
                    <a:srgbClr val="005596"/>
                  </a:solidFill>
                  <a:latin typeface="Verdana" panose="020B0604030504040204" pitchFamily="34" charset="0"/>
                  <a:ea typeface="Verdana" panose="020B0604030504040204" pitchFamily="34" charset="0"/>
                </a:rPr>
                <a:t>ntercoms</a:t>
              </a:r>
              <a:r>
                <a:rPr lang="en-US" sz="1200" dirty="0">
                  <a:solidFill>
                    <a:srgbClr val="005596"/>
                  </a:solidFill>
                  <a:latin typeface="Verdana" panose="020B0604030504040204" pitchFamily="34" charset="0"/>
                  <a:ea typeface="Verdana" panose="020B0604030504040204" pitchFamily="34" charset="0"/>
                </a:rPr>
                <a:t> is updated</a:t>
              </a:r>
              <a:r>
                <a:rPr lang="en-US" sz="1200" dirty="0">
                  <a:solidFill>
                    <a:schemeClr val="tx1">
                      <a:lumMod val="65000"/>
                      <a:lumOff val="35000"/>
                    </a:schemeClr>
                  </a:solidFill>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as well. </a:t>
              </a:r>
              <a:r>
                <a:rPr lang="cs-CZ" sz="1200" dirty="0">
                  <a:latin typeface="Verdana" panose="020B0604030504040204" pitchFamily="34" charset="0"/>
                  <a:ea typeface="Verdana" panose="020B0604030504040204" pitchFamily="34" charset="0"/>
                </a:rPr>
                <a:t>User</a:t>
              </a:r>
              <a:r>
                <a:rPr lang="en-US" sz="1200" dirty="0">
                  <a:latin typeface="Verdana" panose="020B0604030504040204" pitchFamily="34" charset="0"/>
                  <a:ea typeface="Verdana" panose="020B0604030504040204" pitchFamily="34" charset="0"/>
                </a:rPr>
                <a:t>’s PIN code</a:t>
              </a:r>
              <a:r>
                <a:rPr lang="cs-CZ" sz="1200" dirty="0">
                  <a:latin typeface="Verdana" panose="020B0604030504040204" pitchFamily="34" charset="0"/>
                  <a:ea typeface="Verdana" panose="020B0604030504040204" pitchFamily="34" charset="0"/>
                </a:rPr>
                <a:t>s</a:t>
              </a:r>
              <a:r>
                <a:rPr lang="en-US" sz="1200" dirty="0">
                  <a:latin typeface="Verdana" panose="020B0604030504040204" pitchFamily="34" charset="0"/>
                  <a:ea typeface="Verdana" panose="020B0604030504040204" pitchFamily="34" charset="0"/>
                </a:rPr>
                <a:t>, RFID card</a:t>
              </a:r>
              <a:r>
                <a:rPr lang="cs-CZ" sz="1200" dirty="0">
                  <a:latin typeface="Verdana" panose="020B0604030504040204" pitchFamily="34" charset="0"/>
                  <a:ea typeface="Verdana" panose="020B0604030504040204" pitchFamily="34" charset="0"/>
                </a:rPr>
                <a:t>s</a:t>
              </a:r>
              <a:r>
                <a:rPr lang="en-US" sz="1200" dirty="0">
                  <a:latin typeface="Verdana" panose="020B0604030504040204" pitchFamily="34" charset="0"/>
                  <a:ea typeface="Verdana" panose="020B0604030504040204" pitchFamily="34" charset="0"/>
                </a:rPr>
                <a:t> </a:t>
              </a:r>
              <a:r>
                <a:rPr lang="cs-CZ" sz="1200" dirty="0" err="1">
                  <a:latin typeface="Verdana" panose="020B0604030504040204" pitchFamily="34" charset="0"/>
                  <a:ea typeface="Verdana" panose="020B0604030504040204" pitchFamily="34" charset="0"/>
                </a:rPr>
                <a:t>or</a:t>
              </a:r>
              <a:r>
                <a:rPr lang="cs-CZ"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mobile credentials can be used</a:t>
              </a:r>
            </a:p>
          </p:txBody>
        </p:sp>
        <p:pic>
          <p:nvPicPr>
            <p:cNvPr id="5" name="Obrázek 4">
              <a:extLst>
                <a:ext uri="{FF2B5EF4-FFF2-40B4-BE49-F238E27FC236}">
                  <a16:creationId xmlns:a16="http://schemas.microsoft.com/office/drawing/2014/main" id="{CBEB2DE1-0FDA-4468-8A02-B1A7B65D6B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2961" y="1423066"/>
              <a:ext cx="893651" cy="2291412"/>
            </a:xfrm>
            <a:prstGeom prst="rect">
              <a:avLst/>
            </a:prstGeom>
          </p:spPr>
        </p:pic>
      </p:grpSp>
      <p:grpSp>
        <p:nvGrpSpPr>
          <p:cNvPr id="13" name="Skupina 12">
            <a:extLst>
              <a:ext uri="{FF2B5EF4-FFF2-40B4-BE49-F238E27FC236}">
                <a16:creationId xmlns:a16="http://schemas.microsoft.com/office/drawing/2014/main" id="{6A50BF96-2285-43A7-A55C-D9853B9012FA}"/>
              </a:ext>
            </a:extLst>
          </p:cNvPr>
          <p:cNvGrpSpPr/>
          <p:nvPr/>
        </p:nvGrpSpPr>
        <p:grpSpPr>
          <a:xfrm>
            <a:off x="3279182" y="3085860"/>
            <a:ext cx="2836002" cy="1717639"/>
            <a:chOff x="3279182" y="3085860"/>
            <a:chExt cx="2836002" cy="1717639"/>
          </a:xfrm>
        </p:grpSpPr>
        <p:grpSp>
          <p:nvGrpSpPr>
            <p:cNvPr id="41" name="Skupina 40">
              <a:extLst>
                <a:ext uri="{FF2B5EF4-FFF2-40B4-BE49-F238E27FC236}">
                  <a16:creationId xmlns:a16="http://schemas.microsoft.com/office/drawing/2014/main" id="{DF586888-9A82-474A-8122-5114B0D94845}"/>
                </a:ext>
              </a:extLst>
            </p:cNvPr>
            <p:cNvGrpSpPr/>
            <p:nvPr/>
          </p:nvGrpSpPr>
          <p:grpSpPr>
            <a:xfrm>
              <a:off x="3279182" y="4157168"/>
              <a:ext cx="2836002" cy="646331"/>
              <a:chOff x="3341600" y="3824013"/>
              <a:chExt cx="2836002" cy="646331"/>
            </a:xfrm>
          </p:grpSpPr>
          <p:sp>
            <p:nvSpPr>
              <p:cNvPr id="43" name="TextovéPole 42">
                <a:extLst>
                  <a:ext uri="{FF2B5EF4-FFF2-40B4-BE49-F238E27FC236}">
                    <a16:creationId xmlns:a16="http://schemas.microsoft.com/office/drawing/2014/main" id="{233F5B85-40AB-4C37-BCDD-41A3C1929509}"/>
                  </a:ext>
                </a:extLst>
              </p:cNvPr>
              <p:cNvSpPr txBox="1"/>
              <p:nvPr/>
            </p:nvSpPr>
            <p:spPr>
              <a:xfrm>
                <a:off x="3341600" y="3824013"/>
                <a:ext cx="2660468" cy="646331"/>
              </a:xfrm>
              <a:prstGeom prst="rect">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b">
                <a:spAutoFit/>
              </a:bodyPr>
              <a:lstStyle/>
              <a:p>
                <a:pPr algn="ctr"/>
                <a:r>
                  <a:rPr lang="en-US" sz="1200" dirty="0">
                    <a:latin typeface="Verdana" panose="020B0604030504040204" pitchFamily="34" charset="0"/>
                    <a:ea typeface="Verdana" panose="020B0604030504040204" pitchFamily="34" charset="0"/>
                  </a:rPr>
                  <a:t>Users’ </a:t>
                </a:r>
                <a:r>
                  <a:rPr lang="en-US" sz="1200" dirty="0">
                    <a:solidFill>
                      <a:srgbClr val="005596"/>
                    </a:solidFill>
                    <a:latin typeface="Verdana" panose="020B0604030504040204" pitchFamily="34" charset="0"/>
                    <a:ea typeface="Verdana" panose="020B0604030504040204" pitchFamily="34" charset="0"/>
                  </a:rPr>
                  <a:t>directory is automatically updated </a:t>
                </a:r>
                <a:r>
                  <a:rPr lang="en-US" sz="1200" dirty="0">
                    <a:latin typeface="Verdana" panose="020B0604030504040204" pitchFamily="34" charset="0"/>
                    <a:ea typeface="Verdana" panose="020B0604030504040204" pitchFamily="34" charset="0"/>
                  </a:rPr>
                  <a:t>in 2N IP intercoms</a:t>
                </a:r>
                <a:r>
                  <a:rPr lang="cs-CZ" sz="1200" dirty="0">
                    <a:latin typeface="Verdana" panose="020B0604030504040204" pitchFamily="34" charset="0"/>
                    <a:ea typeface="Verdana" panose="020B0604030504040204" pitchFamily="34" charset="0"/>
                  </a:rPr>
                  <a:t> </a:t>
                </a:r>
                <a:br>
                  <a:rPr lang="cs-CZ" sz="1200" dirty="0">
                    <a:latin typeface="Verdana" panose="020B0604030504040204" pitchFamily="34" charset="0"/>
                    <a:ea typeface="Verdana" panose="020B0604030504040204" pitchFamily="34" charset="0"/>
                  </a:rPr>
                </a:br>
                <a:r>
                  <a:rPr lang="cs-CZ" sz="1200" dirty="0">
                    <a:latin typeface="Verdana" panose="020B0604030504040204" pitchFamily="34" charset="0"/>
                    <a:ea typeface="Verdana" panose="020B0604030504040204" pitchFamily="34" charset="0"/>
                  </a:rPr>
                  <a:t>(</a:t>
                </a:r>
                <a:r>
                  <a:rPr lang="cs-CZ" sz="1200" dirty="0" err="1">
                    <a:latin typeface="Verdana" panose="020B0604030504040204" pitchFamily="34" charset="0"/>
                    <a:ea typeface="Verdana" panose="020B0604030504040204" pitchFamily="34" charset="0"/>
                  </a:rPr>
                  <a:t>phone</a:t>
                </a:r>
                <a:r>
                  <a:rPr lang="cs-CZ" sz="1200" dirty="0">
                    <a:latin typeface="Verdana" panose="020B0604030504040204" pitchFamily="34" charset="0"/>
                    <a:ea typeface="Verdana" panose="020B0604030504040204" pitchFamily="34" charset="0"/>
                  </a:rPr>
                  <a:t> </a:t>
                </a:r>
                <a:r>
                  <a:rPr lang="cs-CZ" sz="1200" dirty="0" err="1">
                    <a:latin typeface="Verdana" panose="020B0604030504040204" pitchFamily="34" charset="0"/>
                    <a:ea typeface="Verdana" panose="020B0604030504040204" pitchFamily="34" charset="0"/>
                  </a:rPr>
                  <a:t>numbers</a:t>
                </a:r>
                <a:r>
                  <a:rPr lang="cs-CZ" sz="1200" dirty="0">
                    <a:latin typeface="Verdana" panose="020B0604030504040204" pitchFamily="34" charset="0"/>
                    <a:ea typeface="Verdana" panose="020B0604030504040204" pitchFamily="34" charset="0"/>
                  </a:rPr>
                  <a:t>, </a:t>
                </a:r>
                <a:r>
                  <a:rPr lang="cs-CZ" sz="1200" dirty="0" err="1">
                    <a:latin typeface="Verdana" panose="020B0604030504040204" pitchFamily="34" charset="0"/>
                    <a:ea typeface="Verdana" panose="020B0604030504040204" pitchFamily="34" charset="0"/>
                  </a:rPr>
                  <a:t>credentials</a:t>
                </a:r>
                <a:r>
                  <a:rPr lang="cs-CZ" sz="1200" dirty="0">
                    <a:latin typeface="Verdana" panose="020B0604030504040204" pitchFamily="34" charset="0"/>
                    <a:ea typeface="Verdana" panose="020B0604030504040204" pitchFamily="34" charset="0"/>
                  </a:rPr>
                  <a:t>)</a:t>
                </a:r>
                <a:endParaRPr lang="en-US" sz="1200" dirty="0">
                  <a:latin typeface="Verdana" panose="020B0604030504040204" pitchFamily="34" charset="0"/>
                  <a:ea typeface="Verdana" panose="020B0604030504040204" pitchFamily="34" charset="0"/>
                </a:endParaRPr>
              </a:p>
            </p:txBody>
          </p:sp>
          <p:sp>
            <p:nvSpPr>
              <p:cNvPr id="44" name="Rovnoramenný trojúhelník 43">
                <a:extLst>
                  <a:ext uri="{FF2B5EF4-FFF2-40B4-BE49-F238E27FC236}">
                    <a16:creationId xmlns:a16="http://schemas.microsoft.com/office/drawing/2014/main" id="{20FEC1D3-145B-4A46-B91A-07232F9598F0}"/>
                  </a:ext>
                </a:extLst>
              </p:cNvPr>
              <p:cNvSpPr/>
              <p:nvPr/>
            </p:nvSpPr>
            <p:spPr>
              <a:xfrm rot="5400000">
                <a:off x="5950010" y="4051520"/>
                <a:ext cx="275573" cy="179611"/>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fický objekt 11" descr="Stáhnout z cloudu">
              <a:extLst>
                <a:ext uri="{FF2B5EF4-FFF2-40B4-BE49-F238E27FC236}">
                  <a16:creationId xmlns:a16="http://schemas.microsoft.com/office/drawing/2014/main" id="{62242336-EEC1-4000-978F-ABBE564E56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31261" y="3085860"/>
              <a:ext cx="681478" cy="681478"/>
            </a:xfrm>
            <a:prstGeom prst="rect">
              <a:avLst/>
            </a:prstGeom>
          </p:spPr>
        </p:pic>
        <p:pic>
          <p:nvPicPr>
            <p:cNvPr id="9" name="Grafický objekt 8" descr="Uživatelé">
              <a:extLst>
                <a:ext uri="{FF2B5EF4-FFF2-40B4-BE49-F238E27FC236}">
                  <a16:creationId xmlns:a16="http://schemas.microsoft.com/office/drawing/2014/main" id="{19CD861D-A543-43F9-A5EA-20DDEA569A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84000" y="3576506"/>
              <a:ext cx="576000" cy="576000"/>
            </a:xfrm>
            <a:prstGeom prst="rect">
              <a:avLst/>
            </a:prstGeom>
          </p:spPr>
        </p:pic>
      </p:grpSp>
    </p:spTree>
    <p:extLst>
      <p:ext uri="{BB962C8B-B14F-4D97-AF65-F5344CB8AC3E}">
        <p14:creationId xmlns:p14="http://schemas.microsoft.com/office/powerpoint/2010/main" val="353390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17">
                                            <p:txEl>
                                              <p:pRg st="0" end="0"/>
                                            </p:txEl>
                                          </p:spTgt>
                                        </p:tgtEl>
                                        <p:attrNameLst>
                                          <p:attrName>style.visibility</p:attrName>
                                        </p:attrNameLst>
                                      </p:cBhvr>
                                      <p:to>
                                        <p:strVal val="visible"/>
                                      </p:to>
                                    </p:set>
                                    <p:animEffect transition="in" filter="dissolve">
                                      <p:cBhvr>
                                        <p:cTn id="7" dur="500"/>
                                        <p:tgtEl>
                                          <p:spTgt spid="2971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p:nvPr/>
        </p:nvSpPr>
        <p:spPr>
          <a:xfrm>
            <a:off x="0" y="5040313"/>
            <a:ext cx="9144000" cy="103187"/>
          </a:xfrm>
          <a:prstGeom prst="rect">
            <a:avLst/>
          </a:prstGeom>
          <a:gradFill flip="none" rotWithShape="1">
            <a:gsLst>
              <a:gs pos="0">
                <a:srgbClr val="1B75E3"/>
              </a:gs>
              <a:gs pos="50000">
                <a:schemeClr val="tx2">
                  <a:shade val="67500"/>
                  <a:satMod val="115000"/>
                </a:schemeClr>
              </a:gs>
              <a:gs pos="100000">
                <a:schemeClr val="tx2">
                  <a:shade val="100000"/>
                  <a:satMod val="115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29716" name="Zástupný symbol pro text 29"/>
          <p:cNvSpPr>
            <a:spLocks noGrp="1"/>
          </p:cNvSpPr>
          <p:nvPr>
            <p:ph type="body" sz="quarter" idx="13"/>
          </p:nvPr>
        </p:nvSpPr>
        <p:spPr bwMode="auto">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sp>
        <p:nvSpPr>
          <p:cNvPr id="29717" name="Zástupný symbol pro text 61"/>
          <p:cNvSpPr>
            <a:spLocks noGrp="1"/>
          </p:cNvSpPr>
          <p:nvPr>
            <p:ph type="body" sz="quarter" idx="14"/>
          </p:nvPr>
        </p:nvSpPr>
        <p:spPr>
          <a:xfrm>
            <a:off x="1368919" y="2733972"/>
            <a:ext cx="6110055" cy="400050"/>
          </a:xfrm>
        </p:spPr>
        <p:txBody>
          <a:bodyPr vert="horz" wrap="square" lIns="91440" tIns="45720" rIns="91440" bIns="45720" numCol="1" anchor="t" anchorCtr="0" compatLnSpc="1">
            <a:prstTxWarp prst="textNoShape">
              <a:avLst/>
            </a:prstTxWarp>
          </a:bodyPr>
          <a:lstStyle/>
          <a:p>
            <a:r>
              <a:rPr lang="en-US" sz="1600" dirty="0">
                <a:solidFill>
                  <a:srgbClr val="005596"/>
                </a:solidFill>
              </a:rPr>
              <a:t>SOLUTION: 2N residential access control</a:t>
            </a:r>
          </a:p>
        </p:txBody>
      </p:sp>
      <p:sp>
        <p:nvSpPr>
          <p:cNvPr id="33" name="Bublinový popisek: zahnutá čára se zvýrazněním 32">
            <a:extLst>
              <a:ext uri="{FF2B5EF4-FFF2-40B4-BE49-F238E27FC236}">
                <a16:creationId xmlns:a16="http://schemas.microsoft.com/office/drawing/2014/main" id="{80341A20-D7B4-4A2D-B0FF-6527319B48A2}"/>
              </a:ext>
            </a:extLst>
          </p:cNvPr>
          <p:cNvSpPr/>
          <p:nvPr/>
        </p:nvSpPr>
        <p:spPr>
          <a:xfrm>
            <a:off x="1610156" y="1547159"/>
            <a:ext cx="5814225" cy="788020"/>
          </a:xfrm>
          <a:prstGeom prst="accentCallout2">
            <a:avLst>
              <a:gd name="adj1" fmla="val 43907"/>
              <a:gd name="adj2" fmla="val -911"/>
              <a:gd name="adj3" fmla="val 42840"/>
              <a:gd name="adj4" fmla="val -3654"/>
              <a:gd name="adj5" fmla="val 55173"/>
              <a:gd name="adj6" fmla="val -9013"/>
            </a:avLst>
          </a:prstGeom>
          <a:noFill/>
          <a:ln>
            <a:solidFill>
              <a:schemeClr val="tx1">
                <a:lumMod val="75000"/>
              </a:schemeClr>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nSpc>
                <a:spcPct val="250000"/>
              </a:lnSpc>
            </a:pPr>
            <a:r>
              <a:rPr lang="en-GB" sz="1200" b="1" dirty="0">
                <a:solidFill>
                  <a:schemeClr val="tx1"/>
                </a:solidFill>
                <a:latin typeface="Verdana" panose="020B0604030504040204" pitchFamily="34" charset="0"/>
                <a:ea typeface="Verdana" panose="020B0604030504040204" pitchFamily="34" charset="0"/>
                <a:cs typeface="Arial" charset="0"/>
              </a:rPr>
              <a:t>PARTNER’S NEED</a:t>
            </a:r>
            <a:endParaRPr lang="en-US" sz="1200" b="1" dirty="0">
              <a:solidFill>
                <a:schemeClr val="tx1"/>
              </a:solidFill>
              <a:latin typeface="Verdana" panose="020B0604030504040204" pitchFamily="34" charset="0"/>
              <a:ea typeface="Verdana" panose="020B0604030504040204" pitchFamily="34" charset="0"/>
              <a:cs typeface="Arial" charset="0"/>
            </a:endParaRPr>
          </a:p>
          <a:p>
            <a:r>
              <a:rPr lang="cs-CZ" sz="1200" dirty="0">
                <a:solidFill>
                  <a:schemeClr val="bg2">
                    <a:lumMod val="50000"/>
                  </a:schemeClr>
                </a:solidFill>
                <a:latin typeface="Verdana" panose="020B0604030504040204" pitchFamily="34" charset="0"/>
                <a:ea typeface="Verdana" panose="020B0604030504040204" pitchFamily="34" charset="0"/>
                <a:cs typeface="Arial" charset="0"/>
              </a:rPr>
              <a:t>Let</a:t>
            </a:r>
            <a:r>
              <a:rPr lang="en-US" sz="1200" dirty="0">
                <a:solidFill>
                  <a:schemeClr val="bg2">
                    <a:lumMod val="50000"/>
                  </a:schemeClr>
                </a:solidFill>
                <a:latin typeface="Verdana" panose="020B0604030504040204" pitchFamily="34" charset="0"/>
                <a:ea typeface="Verdana" panose="020B0604030504040204" pitchFamily="34" charset="0"/>
                <a:cs typeface="Arial" charset="0"/>
              </a:rPr>
              <a:t> residents use your app they are using on a daily bases for other purposes also as a “mobile” key for their door.</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en-US" sz="1200" dirty="0">
                <a:solidFill>
                  <a:schemeClr val="bg2">
                    <a:lumMod val="50000"/>
                  </a:schemeClr>
                </a:solidFill>
                <a:latin typeface="Verdana" panose="020B0604030504040204" pitchFamily="34" charset="0"/>
                <a:ea typeface="Verdana" panose="020B0604030504040204" pitchFamily="34" charset="0"/>
                <a:cs typeface="Arial" charset="0"/>
              </a:rPr>
              <a:t>Allow them to</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en-US" sz="1200" dirty="0">
                <a:solidFill>
                  <a:schemeClr val="bg2">
                    <a:lumMod val="50000"/>
                  </a:schemeClr>
                </a:solidFill>
                <a:latin typeface="Verdana" panose="020B0604030504040204" pitchFamily="34" charset="0"/>
                <a:ea typeface="Verdana" panose="020B0604030504040204" pitchFamily="34" charset="0"/>
                <a:cs typeface="Arial" charset="0"/>
              </a:rPr>
              <a:t>share access credentials with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their</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neighbours</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a:t>
            </a:r>
            <a:r>
              <a:rPr lang="cs-CZ" sz="1200" dirty="0" err="1">
                <a:solidFill>
                  <a:schemeClr val="bg2">
                    <a:lumMod val="50000"/>
                  </a:schemeClr>
                </a:solidFill>
                <a:latin typeface="Verdana" panose="020B0604030504040204" pitchFamily="34" charset="0"/>
                <a:ea typeface="Verdana" panose="020B0604030504040204" pitchFamily="34" charset="0"/>
                <a:cs typeface="Arial" charset="0"/>
              </a:rPr>
              <a:t>friends</a:t>
            </a:r>
            <a:r>
              <a:rPr lang="cs-CZ" sz="1200" dirty="0">
                <a:solidFill>
                  <a:schemeClr val="bg2">
                    <a:lumMod val="50000"/>
                  </a:schemeClr>
                </a:solidFill>
                <a:latin typeface="Verdana" panose="020B0604030504040204" pitchFamily="34" charset="0"/>
                <a:ea typeface="Verdana" panose="020B0604030504040204" pitchFamily="34" charset="0"/>
                <a:cs typeface="Arial" charset="0"/>
              </a:rPr>
              <a:t> r</a:t>
            </a:r>
            <a:r>
              <a:rPr lang="en-US" sz="1200" dirty="0" err="1">
                <a:solidFill>
                  <a:schemeClr val="bg2">
                    <a:lumMod val="50000"/>
                  </a:schemeClr>
                </a:solidFill>
                <a:latin typeface="Verdana" panose="020B0604030504040204" pitchFamily="34" charset="0"/>
                <a:ea typeface="Verdana" panose="020B0604030504040204" pitchFamily="34" charset="0"/>
                <a:cs typeface="Arial" charset="0"/>
              </a:rPr>
              <a:t>emotely</a:t>
            </a:r>
            <a:r>
              <a:rPr lang="en-US" sz="1200" dirty="0">
                <a:solidFill>
                  <a:schemeClr val="bg2">
                    <a:lumMod val="50000"/>
                  </a:schemeClr>
                </a:solidFill>
                <a:latin typeface="Verdana" panose="020B0604030504040204" pitchFamily="34" charset="0"/>
                <a:ea typeface="Verdana" panose="020B0604030504040204" pitchFamily="34" charset="0"/>
                <a:cs typeface="Arial" charset="0"/>
              </a:rPr>
              <a:t> via cloud.</a:t>
            </a:r>
          </a:p>
          <a:p>
            <a:r>
              <a:rPr lang="en-US" sz="1200" dirty="0">
                <a:solidFill>
                  <a:schemeClr val="bg2">
                    <a:lumMod val="50000"/>
                  </a:schemeClr>
                </a:solidFill>
                <a:latin typeface="Verdana" panose="020B0604030504040204" pitchFamily="34" charset="0"/>
                <a:ea typeface="Verdana" panose="020B0604030504040204" pitchFamily="34" charset="0"/>
                <a:cs typeface="Arial" charset="0"/>
              </a:rPr>
              <a:t> </a:t>
            </a:r>
          </a:p>
        </p:txBody>
      </p:sp>
      <p:pic>
        <p:nvPicPr>
          <p:cNvPr id="34" name="Grafický objekt 33" descr="Upozornění">
            <a:extLst>
              <a:ext uri="{FF2B5EF4-FFF2-40B4-BE49-F238E27FC236}">
                <a16:creationId xmlns:a16="http://schemas.microsoft.com/office/drawing/2014/main" id="{DBF08E6D-25D0-4933-BFEF-8C0B0AD58F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761" y="1727250"/>
            <a:ext cx="554407" cy="554407"/>
          </a:xfrm>
          <a:prstGeom prst="rect">
            <a:avLst/>
          </a:prstGeom>
        </p:spPr>
      </p:pic>
      <p:sp>
        <p:nvSpPr>
          <p:cNvPr id="46" name="Snip Single Corner Rectangle 2">
            <a:extLst>
              <a:ext uri="{FF2B5EF4-FFF2-40B4-BE49-F238E27FC236}">
                <a16:creationId xmlns:a16="http://schemas.microsoft.com/office/drawing/2014/main" id="{E3BCADA7-D64B-437F-9D6D-9972D60C5ACC}"/>
              </a:ext>
            </a:extLst>
          </p:cNvPr>
          <p:cNvSpPr/>
          <p:nvPr/>
        </p:nvSpPr>
        <p:spPr bwMode="auto">
          <a:xfrm flipV="1">
            <a:off x="2140" y="696896"/>
            <a:ext cx="5424487" cy="452437"/>
          </a:xfrm>
          <a:prstGeom prst="snip1Rect">
            <a:avLst>
              <a:gd name="adj" fmla="val 31726"/>
            </a:avLst>
          </a:prstGeom>
          <a:solidFill>
            <a:srgbClr val="005596"/>
          </a:solidFill>
          <a:ln w="22225" cap="flat" cmpd="sng" algn="ctr">
            <a:noFill/>
            <a:prstDash val="solid"/>
            <a:round/>
            <a:headEnd type="none" w="med" len="med"/>
            <a:tailEnd type="none" w="med" len="med"/>
          </a:ln>
          <a:effectLst>
            <a:outerShdw blurRad="254000" dist="38100" dir="2700000" algn="tl" rotWithShape="0">
              <a:prstClr val="black">
                <a:alpha val="50000"/>
              </a:prstClr>
            </a:outerShdw>
          </a:effectLst>
        </p:spPr>
        <p:txBody>
          <a:bodyPr anchor="ctr"/>
          <a:lstStyle/>
          <a:p>
            <a:pPr algn="ctr" defTabSz="914400" fontAlgn="auto">
              <a:spcBef>
                <a:spcPts val="0"/>
              </a:spcBef>
              <a:spcAft>
                <a:spcPts val="0"/>
              </a:spcAft>
              <a:defRPr/>
            </a:pPr>
            <a:endParaRPr lang="en-US" kern="0" dirty="0">
              <a:solidFill>
                <a:srgbClr val="000000"/>
              </a:solidFill>
              <a:latin typeface="Arial" charset="0"/>
            </a:endParaRPr>
          </a:p>
        </p:txBody>
      </p:sp>
      <p:sp>
        <p:nvSpPr>
          <p:cNvPr id="47" name="Zástupný symbol pro text 8">
            <a:extLst>
              <a:ext uri="{FF2B5EF4-FFF2-40B4-BE49-F238E27FC236}">
                <a16:creationId xmlns:a16="http://schemas.microsoft.com/office/drawing/2014/main" id="{2570353A-34AA-45B8-8D01-174976A497C8}"/>
              </a:ext>
            </a:extLst>
          </p:cNvPr>
          <p:cNvSpPr txBox="1">
            <a:spLocks/>
          </p:cNvSpPr>
          <p:nvPr/>
        </p:nvSpPr>
        <p:spPr bwMode="auto">
          <a:xfrm flipH="1">
            <a:off x="187890" y="735941"/>
            <a:ext cx="4828609" cy="342900"/>
          </a:xfrm>
          <a:prstGeom prst="rect">
            <a:avLst/>
          </a:prstGeom>
          <a:noFill/>
          <a:ln>
            <a:miter lim="800000"/>
            <a:headEnd/>
            <a:tailEnd/>
          </a:ln>
        </p:spPr>
        <p:txBody>
          <a:bodyPr vert="horz" wrap="square" lIns="91440" tIns="45720" rIns="91440" bIns="45720" numCol="1" anchorCtr="0" compatLnSpc="1">
            <a:prstTxWarp prst="textNoShape">
              <a:avLst/>
            </a:prstTxWarp>
          </a:bodyPr>
          <a:lstStyle>
            <a:lvl1pPr marL="341313" indent="-342900" algn="l" defTabSz="455613" rtl="0" eaLnBrk="0" fontAlgn="base" hangingPunct="0">
              <a:spcBef>
                <a:spcPct val="20000"/>
              </a:spcBef>
              <a:spcAft>
                <a:spcPct val="0"/>
              </a:spcAft>
              <a:buFont typeface="Arial" pitchFamily="34" charset="0"/>
              <a:defRPr sz="2500" b="1" kern="1200">
                <a:solidFill>
                  <a:srgbClr val="004E97"/>
                </a:solidFill>
                <a:latin typeface="Verdana" pitchFamily="34" charset="0"/>
                <a:ea typeface="Verdana" pitchFamily="34" charset="0"/>
                <a:cs typeface="Verdana" pitchFamily="34" charset="0"/>
              </a:defRPr>
            </a:lvl1pPr>
            <a:lvl2pPr marL="741363" indent="-285750" algn="l" defTabSz="455613" rtl="0" eaLnBrk="0" fontAlgn="base" hangingPunct="0">
              <a:spcBef>
                <a:spcPct val="20000"/>
              </a:spcBef>
              <a:spcAft>
                <a:spcPct val="0"/>
              </a:spcAft>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1141413" indent="-228600" algn="l" defTabSz="455613" rtl="0" eaLnBrk="0" fontAlgn="base" hangingPunct="0">
              <a:spcBef>
                <a:spcPct val="20000"/>
              </a:spcBef>
              <a:spcAft>
                <a:spcPct val="0"/>
              </a:spcAft>
              <a:buFont typeface="Arial" pitchFamily="34" charset="0"/>
              <a:buChar char="•"/>
              <a:defRPr sz="1400" kern="1200">
                <a:solidFill>
                  <a:schemeClr val="tx1"/>
                </a:solidFill>
                <a:latin typeface="Verdana" pitchFamily="34" charset="0"/>
                <a:ea typeface="Verdana" pitchFamily="34" charset="0"/>
                <a:cs typeface="Verdana" pitchFamily="34" charset="0"/>
              </a:defRPr>
            </a:lvl3pPr>
            <a:lvl4pPr marL="1598613" indent="-228600" algn="l" defTabSz="455613" rtl="0" eaLnBrk="0" fontAlgn="base" hangingPunct="0">
              <a:spcBef>
                <a:spcPct val="20000"/>
              </a:spcBef>
              <a:spcAft>
                <a:spcPct val="0"/>
              </a:spcAft>
              <a:buFont typeface="Arial" pitchFamily="34" charset="0"/>
              <a:buChar char="–"/>
              <a:defRPr sz="1400" i="1" kern="1200">
                <a:solidFill>
                  <a:schemeClr val="tx2"/>
                </a:solidFill>
                <a:latin typeface="Verdana" pitchFamily="34" charset="0"/>
                <a:ea typeface="Verdana" pitchFamily="34" charset="0"/>
                <a:cs typeface="Verdana" pitchFamily="34" charset="0"/>
              </a:defRPr>
            </a:lvl4pPr>
            <a:lvl5pPr marL="2055813" indent="-228600" algn="l" defTabSz="455613" rtl="0" eaLnBrk="0" fontAlgn="base" hangingPunct="0">
              <a:spcBef>
                <a:spcPct val="20000"/>
              </a:spcBef>
              <a:spcAft>
                <a:spcPct val="0"/>
              </a:spcAft>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800" dirty="0" err="1">
                <a:solidFill>
                  <a:schemeClr val="bg1"/>
                </a:solidFill>
              </a:rPr>
              <a:t>Keyless</a:t>
            </a:r>
            <a:r>
              <a:rPr lang="cs-CZ" sz="1800" dirty="0">
                <a:solidFill>
                  <a:schemeClr val="bg1"/>
                </a:solidFill>
              </a:rPr>
              <a:t> </a:t>
            </a:r>
            <a:r>
              <a:rPr lang="cs-CZ" sz="1800" dirty="0" err="1">
                <a:solidFill>
                  <a:schemeClr val="bg1"/>
                </a:solidFill>
              </a:rPr>
              <a:t>access</a:t>
            </a:r>
            <a:r>
              <a:rPr lang="cs-CZ" sz="1800" dirty="0">
                <a:solidFill>
                  <a:schemeClr val="bg1"/>
                </a:solidFill>
              </a:rPr>
              <a:t> </a:t>
            </a:r>
            <a:r>
              <a:rPr lang="cs-CZ" sz="1800" dirty="0" err="1">
                <a:solidFill>
                  <a:schemeClr val="bg1"/>
                </a:solidFill>
              </a:rPr>
              <a:t>from</a:t>
            </a:r>
            <a:r>
              <a:rPr lang="en-US" sz="1800" dirty="0">
                <a:solidFill>
                  <a:schemeClr val="bg1"/>
                </a:solidFill>
              </a:rPr>
              <a:t> your app</a:t>
            </a:r>
          </a:p>
        </p:txBody>
      </p:sp>
      <p:grpSp>
        <p:nvGrpSpPr>
          <p:cNvPr id="31" name="Skupina 30">
            <a:extLst>
              <a:ext uri="{FF2B5EF4-FFF2-40B4-BE49-F238E27FC236}">
                <a16:creationId xmlns:a16="http://schemas.microsoft.com/office/drawing/2014/main" id="{F1003A81-4294-454E-9140-0731CD64C862}"/>
              </a:ext>
            </a:extLst>
          </p:cNvPr>
          <p:cNvGrpSpPr/>
          <p:nvPr/>
        </p:nvGrpSpPr>
        <p:grpSpPr>
          <a:xfrm>
            <a:off x="6972743" y="3356393"/>
            <a:ext cx="2079442" cy="1492180"/>
            <a:chOff x="6964471" y="2992512"/>
            <a:chExt cx="2079442" cy="1492180"/>
          </a:xfrm>
        </p:grpSpPr>
        <p:sp>
          <p:nvSpPr>
            <p:cNvPr id="32" name="TextovéPole 31">
              <a:extLst>
                <a:ext uri="{FF2B5EF4-FFF2-40B4-BE49-F238E27FC236}">
                  <a16:creationId xmlns:a16="http://schemas.microsoft.com/office/drawing/2014/main" id="{89633B3F-A6ED-4169-8FD6-B7ABB716871D}"/>
                </a:ext>
              </a:extLst>
            </p:cNvPr>
            <p:cNvSpPr txBox="1"/>
            <p:nvPr/>
          </p:nvSpPr>
          <p:spPr>
            <a:xfrm>
              <a:off x="6964471" y="3717855"/>
              <a:ext cx="2079442" cy="766837"/>
            </a:xfrm>
            <a:prstGeom prst="upArrowCallout">
              <a:avLst>
                <a:gd name="adj1" fmla="val 24022"/>
                <a:gd name="adj2" fmla="val 23846"/>
                <a:gd name="adj3" fmla="val 16991"/>
                <a:gd name="adj4" fmla="val 75000"/>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ctr">
              <a:spAutoFit/>
            </a:bodyPr>
            <a:lstStyle/>
            <a:p>
              <a:pPr algn="ctr"/>
              <a:r>
                <a:rPr lang="en-US" sz="1050" dirty="0" err="1">
                  <a:latin typeface="Verdana" panose="020B0604030504040204" pitchFamily="34" charset="0"/>
                  <a:ea typeface="Verdana" panose="020B0604030504040204" pitchFamily="34" charset="0"/>
                </a:rPr>
                <a:t>Tho</a:t>
              </a:r>
              <a:r>
                <a:rPr lang="cs-CZ" sz="1050" dirty="0">
                  <a:latin typeface="Verdana" panose="020B0604030504040204" pitchFamily="34" charset="0"/>
                  <a:ea typeface="Verdana" panose="020B0604030504040204" pitchFamily="34" charset="0"/>
                </a:rPr>
                <a:t>s</a:t>
              </a:r>
              <a:r>
                <a:rPr lang="en-US" sz="1050" dirty="0">
                  <a:latin typeface="Verdana" panose="020B0604030504040204" pitchFamily="34" charset="0"/>
                  <a:ea typeface="Verdana" panose="020B0604030504040204" pitchFamily="34" charset="0"/>
                </a:rPr>
                <a:t>e people install the same app and use it as a </a:t>
              </a:r>
              <a:r>
                <a:rPr lang="en-US" sz="1050" dirty="0">
                  <a:solidFill>
                    <a:srgbClr val="005596"/>
                  </a:solidFill>
                  <a:latin typeface="Verdana" panose="020B0604030504040204" pitchFamily="34" charset="0"/>
                  <a:ea typeface="Verdana" panose="020B0604030504040204" pitchFamily="34" charset="0"/>
                </a:rPr>
                <a:t>”key” to the building</a:t>
              </a:r>
            </a:p>
          </p:txBody>
        </p:sp>
        <p:pic>
          <p:nvPicPr>
            <p:cNvPr id="35" name="Grafický objekt 34" descr="Odemknout">
              <a:extLst>
                <a:ext uri="{FF2B5EF4-FFF2-40B4-BE49-F238E27FC236}">
                  <a16:creationId xmlns:a16="http://schemas.microsoft.com/office/drawing/2014/main" id="{1D578E45-C77B-45CE-84FF-2904714321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74814" y="2992512"/>
              <a:ext cx="628643" cy="628643"/>
            </a:xfrm>
            <a:prstGeom prst="rect">
              <a:avLst/>
            </a:prstGeom>
          </p:spPr>
        </p:pic>
      </p:grpSp>
      <p:grpSp>
        <p:nvGrpSpPr>
          <p:cNvPr id="40" name="Skupina 39">
            <a:extLst>
              <a:ext uri="{FF2B5EF4-FFF2-40B4-BE49-F238E27FC236}">
                <a16:creationId xmlns:a16="http://schemas.microsoft.com/office/drawing/2014/main" id="{CD12DB84-881B-493C-8010-C8F59A60C6B7}"/>
              </a:ext>
            </a:extLst>
          </p:cNvPr>
          <p:cNvGrpSpPr/>
          <p:nvPr/>
        </p:nvGrpSpPr>
        <p:grpSpPr>
          <a:xfrm>
            <a:off x="4534227" y="3149825"/>
            <a:ext cx="2339877" cy="1699033"/>
            <a:chOff x="4534227" y="2726745"/>
            <a:chExt cx="2339877" cy="1699033"/>
          </a:xfrm>
        </p:grpSpPr>
        <p:sp>
          <p:nvSpPr>
            <p:cNvPr id="41" name="TextovéPole 40">
              <a:extLst>
                <a:ext uri="{FF2B5EF4-FFF2-40B4-BE49-F238E27FC236}">
                  <a16:creationId xmlns:a16="http://schemas.microsoft.com/office/drawing/2014/main" id="{C8919AC2-6F7E-4E21-9A60-79D0D3645A46}"/>
                </a:ext>
              </a:extLst>
            </p:cNvPr>
            <p:cNvSpPr txBox="1"/>
            <p:nvPr/>
          </p:nvSpPr>
          <p:spPr>
            <a:xfrm>
              <a:off x="4534227" y="3848697"/>
              <a:ext cx="2160000" cy="577081"/>
            </a:xfrm>
            <a:prstGeom prst="rect">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ctr">
              <a:spAutoFit/>
            </a:bodyPr>
            <a:lstStyle/>
            <a:p>
              <a:pPr algn="ctr"/>
              <a:r>
                <a:rPr lang="en-US" sz="1050" dirty="0">
                  <a:solidFill>
                    <a:schemeClr val="bg2">
                      <a:lumMod val="50000"/>
                    </a:schemeClr>
                  </a:solidFill>
                  <a:latin typeface="Verdana" panose="020B0604030504040204" pitchFamily="34" charset="0"/>
                  <a:ea typeface="Verdana" panose="020B0604030504040204" pitchFamily="34" charset="0"/>
                </a:rPr>
                <a:t>Resident can </a:t>
              </a:r>
              <a:r>
                <a:rPr lang="cs-CZ" sz="1050" dirty="0" err="1">
                  <a:solidFill>
                    <a:schemeClr val="bg2">
                      <a:lumMod val="50000"/>
                    </a:schemeClr>
                  </a:solidFill>
                  <a:latin typeface="Verdana" panose="020B0604030504040204" pitchFamily="34" charset="0"/>
                  <a:ea typeface="Verdana" panose="020B0604030504040204" pitchFamily="34" charset="0"/>
                </a:rPr>
                <a:t>also</a:t>
              </a:r>
              <a:r>
                <a:rPr lang="cs-CZ" sz="1050" dirty="0">
                  <a:solidFill>
                    <a:schemeClr val="bg2">
                      <a:lumMod val="50000"/>
                    </a:schemeClr>
                  </a:solidFill>
                  <a:latin typeface="Verdana" panose="020B0604030504040204" pitchFamily="34" charset="0"/>
                  <a:ea typeface="Verdana" panose="020B0604030504040204" pitchFamily="34" charset="0"/>
                </a:rPr>
                <a:t> </a:t>
              </a:r>
              <a:r>
                <a:rPr lang="en-US" sz="1050" dirty="0">
                  <a:solidFill>
                    <a:srgbClr val="005596"/>
                  </a:solidFill>
                  <a:latin typeface="Verdana" panose="020B0604030504040204" pitchFamily="34" charset="0"/>
                  <a:ea typeface="Verdana" panose="020B0604030504040204" pitchFamily="34" charset="0"/>
                </a:rPr>
                <a:t>generate a temporary access </a:t>
              </a:r>
              <a:r>
                <a:rPr lang="en-US" sz="1050" dirty="0">
                  <a:solidFill>
                    <a:schemeClr val="bg2">
                      <a:lumMod val="50000"/>
                    </a:schemeClr>
                  </a:solidFill>
                  <a:latin typeface="Verdana" panose="020B0604030504040204" pitchFamily="34" charset="0"/>
                  <a:ea typeface="Verdana" panose="020B0604030504040204" pitchFamily="34" charset="0"/>
                </a:rPr>
                <a:t>and share it with </a:t>
              </a:r>
              <a:r>
                <a:rPr lang="cs-CZ" sz="1050" dirty="0" err="1">
                  <a:solidFill>
                    <a:schemeClr val="bg2">
                      <a:lumMod val="50000"/>
                    </a:schemeClr>
                  </a:solidFill>
                  <a:latin typeface="Verdana" panose="020B0604030504040204" pitchFamily="34" charset="0"/>
                  <a:ea typeface="Verdana" panose="020B0604030504040204" pitchFamily="34" charset="0"/>
                </a:rPr>
                <a:t>other</a:t>
              </a:r>
              <a:r>
                <a:rPr lang="en-US" sz="1050" dirty="0">
                  <a:solidFill>
                    <a:schemeClr val="bg2">
                      <a:lumMod val="50000"/>
                    </a:schemeClr>
                  </a:solidFill>
                  <a:latin typeface="Verdana" panose="020B0604030504040204" pitchFamily="34" charset="0"/>
                  <a:ea typeface="Verdana" panose="020B0604030504040204" pitchFamily="34" charset="0"/>
                </a:rPr>
                <a:t> people</a:t>
              </a:r>
              <a:endParaRPr lang="en-US" sz="1050" b="1" dirty="0">
                <a:latin typeface="Verdana" panose="020B0604030504040204" pitchFamily="34" charset="0"/>
                <a:ea typeface="Verdana" panose="020B0604030504040204" pitchFamily="34" charset="0"/>
              </a:endParaRPr>
            </a:p>
          </p:txBody>
        </p:sp>
        <p:sp>
          <p:nvSpPr>
            <p:cNvPr id="42" name="Rovnoramenný trojúhelník 41">
              <a:extLst>
                <a:ext uri="{FF2B5EF4-FFF2-40B4-BE49-F238E27FC236}">
                  <a16:creationId xmlns:a16="http://schemas.microsoft.com/office/drawing/2014/main" id="{A068E719-CB71-4659-8114-08F753C657BE}"/>
                </a:ext>
              </a:extLst>
            </p:cNvPr>
            <p:cNvSpPr/>
            <p:nvPr/>
          </p:nvSpPr>
          <p:spPr>
            <a:xfrm rot="5400000">
              <a:off x="6646512" y="4061501"/>
              <a:ext cx="275573" cy="179611"/>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Skupina 42">
              <a:extLst>
                <a:ext uri="{FF2B5EF4-FFF2-40B4-BE49-F238E27FC236}">
                  <a16:creationId xmlns:a16="http://schemas.microsoft.com/office/drawing/2014/main" id="{C49C75C7-C907-46CE-8B5B-8ABE129B4140}"/>
                </a:ext>
              </a:extLst>
            </p:cNvPr>
            <p:cNvGrpSpPr/>
            <p:nvPr/>
          </p:nvGrpSpPr>
          <p:grpSpPr>
            <a:xfrm>
              <a:off x="5117859" y="2726745"/>
              <a:ext cx="876868" cy="960806"/>
              <a:chOff x="2537498" y="2770586"/>
              <a:chExt cx="876868" cy="960806"/>
            </a:xfrm>
          </p:grpSpPr>
          <p:pic>
            <p:nvPicPr>
              <p:cNvPr id="44" name="Grafický objekt 43" descr="Chytrý telefon">
                <a:extLst>
                  <a:ext uri="{FF2B5EF4-FFF2-40B4-BE49-F238E27FC236}">
                    <a16:creationId xmlns:a16="http://schemas.microsoft.com/office/drawing/2014/main" id="{86519F2A-3BB5-4E4F-AFCD-B3386506F5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7498" y="2770586"/>
                <a:ext cx="876868" cy="960806"/>
              </a:xfrm>
              <a:prstGeom prst="rect">
                <a:avLst/>
              </a:prstGeom>
            </p:spPr>
          </p:pic>
          <p:pic>
            <p:nvPicPr>
              <p:cNvPr id="45" name="Grafický objekt 44" descr="Klíč">
                <a:extLst>
                  <a:ext uri="{FF2B5EF4-FFF2-40B4-BE49-F238E27FC236}">
                    <a16:creationId xmlns:a16="http://schemas.microsoft.com/office/drawing/2014/main" id="{1A771B38-4F0B-447A-9691-4AA7F14CD40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2796543" y="3058518"/>
                <a:ext cx="358777" cy="358777"/>
              </a:xfrm>
              <a:prstGeom prst="rect">
                <a:avLst/>
              </a:prstGeom>
            </p:spPr>
          </p:pic>
        </p:grpSp>
      </p:grpSp>
      <p:grpSp>
        <p:nvGrpSpPr>
          <p:cNvPr id="15" name="Skupina 14">
            <a:extLst>
              <a:ext uri="{FF2B5EF4-FFF2-40B4-BE49-F238E27FC236}">
                <a16:creationId xmlns:a16="http://schemas.microsoft.com/office/drawing/2014/main" id="{7B782BDA-87A7-46F4-8BDF-EDB77537C063}"/>
              </a:ext>
            </a:extLst>
          </p:cNvPr>
          <p:cNvGrpSpPr/>
          <p:nvPr/>
        </p:nvGrpSpPr>
        <p:grpSpPr>
          <a:xfrm>
            <a:off x="100087" y="3193666"/>
            <a:ext cx="1732575" cy="1727993"/>
            <a:chOff x="100087" y="3193666"/>
            <a:chExt cx="1732575" cy="1727993"/>
          </a:xfrm>
        </p:grpSpPr>
        <p:grpSp>
          <p:nvGrpSpPr>
            <p:cNvPr id="36" name="Skupina 35">
              <a:extLst>
                <a:ext uri="{FF2B5EF4-FFF2-40B4-BE49-F238E27FC236}">
                  <a16:creationId xmlns:a16="http://schemas.microsoft.com/office/drawing/2014/main" id="{B2909F21-EFC9-4CB6-9E8A-DE2BC1FEF66E}"/>
                </a:ext>
              </a:extLst>
            </p:cNvPr>
            <p:cNvGrpSpPr/>
            <p:nvPr/>
          </p:nvGrpSpPr>
          <p:grpSpPr>
            <a:xfrm>
              <a:off x="100087" y="3193666"/>
              <a:ext cx="1732575" cy="1727993"/>
              <a:chOff x="100087" y="2770586"/>
              <a:chExt cx="1732575" cy="1727993"/>
            </a:xfrm>
          </p:grpSpPr>
          <p:sp>
            <p:nvSpPr>
              <p:cNvPr id="37" name="TextovéPole 36">
                <a:extLst>
                  <a:ext uri="{FF2B5EF4-FFF2-40B4-BE49-F238E27FC236}">
                    <a16:creationId xmlns:a16="http://schemas.microsoft.com/office/drawing/2014/main" id="{A39BCDAB-2D46-4E7A-89FD-98F216E9EE43}"/>
                  </a:ext>
                </a:extLst>
              </p:cNvPr>
              <p:cNvSpPr txBox="1"/>
              <p:nvPr/>
            </p:nvSpPr>
            <p:spPr>
              <a:xfrm>
                <a:off x="100087" y="3759915"/>
                <a:ext cx="1552698" cy="738664"/>
              </a:xfrm>
              <a:prstGeom prst="rect">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ctr">
                <a:spAutoFit/>
              </a:bodyPr>
              <a:lstStyle/>
              <a:p>
                <a:pPr algn="ctr" defTabSz="179388">
                  <a:tabLst>
                    <a:tab pos="720725" algn="l"/>
                    <a:tab pos="1077913" algn="l"/>
                  </a:tabLst>
                </a:pPr>
                <a:r>
                  <a:rPr lang="en-US" sz="1050" dirty="0">
                    <a:solidFill>
                      <a:schemeClr val="bg2">
                        <a:lumMod val="50000"/>
                      </a:schemeClr>
                    </a:solidFill>
                    <a:latin typeface="Verdana" panose="020B0604030504040204" pitchFamily="34" charset="0"/>
                    <a:ea typeface="Verdana" panose="020B0604030504040204" pitchFamily="34" charset="0"/>
                  </a:rPr>
                  <a:t>Resident </a:t>
                </a:r>
                <a:r>
                  <a:rPr lang="en-US" sz="1050" dirty="0">
                    <a:solidFill>
                      <a:srgbClr val="004E97"/>
                    </a:solidFill>
                    <a:latin typeface="Verdana" panose="020B0604030504040204" pitchFamily="34" charset="0"/>
                    <a:ea typeface="Verdana" panose="020B0604030504040204" pitchFamily="34" charset="0"/>
                  </a:rPr>
                  <a:t>installs 3</a:t>
                </a:r>
                <a:r>
                  <a:rPr lang="en-US" sz="1050" baseline="30000" dirty="0">
                    <a:solidFill>
                      <a:srgbClr val="004E97"/>
                    </a:solidFill>
                    <a:latin typeface="Verdana" panose="020B0604030504040204" pitchFamily="34" charset="0"/>
                    <a:ea typeface="Verdana" panose="020B0604030504040204" pitchFamily="34" charset="0"/>
                  </a:rPr>
                  <a:t>rd</a:t>
                </a:r>
                <a:r>
                  <a:rPr lang="en-US" sz="1050" dirty="0">
                    <a:solidFill>
                      <a:srgbClr val="004E97"/>
                    </a:solidFill>
                    <a:latin typeface="Verdana" panose="020B0604030504040204" pitchFamily="34" charset="0"/>
                    <a:ea typeface="Verdana" panose="020B0604030504040204" pitchFamily="34" charset="0"/>
                  </a:rPr>
                  <a:t> party mobile app</a:t>
                </a:r>
                <a:r>
                  <a:rPr lang="en-US" sz="1050" dirty="0">
                    <a:solidFill>
                      <a:schemeClr val="bg2">
                        <a:lumMod val="50000"/>
                      </a:schemeClr>
                    </a:solidFill>
                    <a:latin typeface="Verdana" panose="020B0604030504040204" pitchFamily="34" charset="0"/>
                    <a:ea typeface="Verdana" panose="020B0604030504040204" pitchFamily="34" charset="0"/>
                  </a:rPr>
                  <a:t> and receives </a:t>
                </a:r>
                <a:r>
                  <a:rPr lang="cs-CZ" sz="1050" dirty="0">
                    <a:solidFill>
                      <a:srgbClr val="005596"/>
                    </a:solidFill>
                    <a:latin typeface="Verdana" panose="020B0604030504040204" pitchFamily="34" charset="0"/>
                    <a:ea typeface="Verdana" panose="020B0604030504040204" pitchFamily="34" charset="0"/>
                  </a:rPr>
                  <a:t>Bluetooth</a:t>
                </a:r>
                <a:r>
                  <a:rPr lang="en-US" sz="1050" dirty="0">
                    <a:solidFill>
                      <a:srgbClr val="005596"/>
                    </a:solidFill>
                    <a:latin typeface="Verdana" panose="020B0604030504040204" pitchFamily="34" charset="0"/>
                    <a:ea typeface="Verdana" panose="020B0604030504040204" pitchFamily="34" charset="0"/>
                  </a:rPr>
                  <a:t> credential</a:t>
                </a:r>
              </a:p>
            </p:txBody>
          </p:sp>
          <p:sp>
            <p:nvSpPr>
              <p:cNvPr id="38" name="Rovnoramenný trojúhelník 37">
                <a:extLst>
                  <a:ext uri="{FF2B5EF4-FFF2-40B4-BE49-F238E27FC236}">
                    <a16:creationId xmlns:a16="http://schemas.microsoft.com/office/drawing/2014/main" id="{743A3E4A-97B3-49C0-9847-D28E4DE8AB74}"/>
                  </a:ext>
                </a:extLst>
              </p:cNvPr>
              <p:cNvSpPr/>
              <p:nvPr/>
            </p:nvSpPr>
            <p:spPr>
              <a:xfrm rot="5400000">
                <a:off x="1605070" y="4062364"/>
                <a:ext cx="275573" cy="179611"/>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fický objekt 38" descr="Chytrý telefon">
                <a:extLst>
                  <a:ext uri="{FF2B5EF4-FFF2-40B4-BE49-F238E27FC236}">
                    <a16:creationId xmlns:a16="http://schemas.microsoft.com/office/drawing/2014/main" id="{EF12AD2F-C77C-4230-BBDD-0C1616CD3E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1107" y="2770586"/>
                <a:ext cx="876868" cy="960806"/>
              </a:xfrm>
              <a:prstGeom prst="rect">
                <a:avLst/>
              </a:prstGeom>
            </p:spPr>
          </p:pic>
        </p:grpSp>
        <p:grpSp>
          <p:nvGrpSpPr>
            <p:cNvPr id="13" name="Skupina 12">
              <a:extLst>
                <a:ext uri="{FF2B5EF4-FFF2-40B4-BE49-F238E27FC236}">
                  <a16:creationId xmlns:a16="http://schemas.microsoft.com/office/drawing/2014/main" id="{C8AADAA1-2A0D-4011-88C2-071978E8130B}"/>
                </a:ext>
              </a:extLst>
            </p:cNvPr>
            <p:cNvGrpSpPr/>
            <p:nvPr/>
          </p:nvGrpSpPr>
          <p:grpSpPr>
            <a:xfrm>
              <a:off x="711319" y="3349569"/>
              <a:ext cx="360000" cy="665219"/>
              <a:chOff x="3340573" y="1267985"/>
              <a:chExt cx="1980185" cy="3514029"/>
            </a:xfrm>
          </p:grpSpPr>
          <p:pic>
            <p:nvPicPr>
              <p:cNvPr id="6" name="Obrázek 5">
                <a:extLst>
                  <a:ext uri="{FF2B5EF4-FFF2-40B4-BE49-F238E27FC236}">
                    <a16:creationId xmlns:a16="http://schemas.microsoft.com/office/drawing/2014/main" id="{76EAC5DD-7C71-4E71-B110-39521DD3036C}"/>
                  </a:ext>
                </a:extLst>
              </p:cNvPr>
              <p:cNvPicPr>
                <a:picLocks noChangeAspect="1"/>
              </p:cNvPicPr>
              <p:nvPr/>
            </p:nvPicPr>
            <p:blipFill>
              <a:blip r:embed="rId11"/>
              <a:stretch>
                <a:fillRect/>
              </a:stretch>
            </p:blipFill>
            <p:spPr>
              <a:xfrm>
                <a:off x="3340573" y="1267985"/>
                <a:ext cx="1980185" cy="3514029"/>
              </a:xfrm>
              <a:prstGeom prst="rect">
                <a:avLst/>
              </a:prstGeom>
            </p:spPr>
          </p:pic>
          <p:sp>
            <p:nvSpPr>
              <p:cNvPr id="7" name="Obdélník 6">
                <a:extLst>
                  <a:ext uri="{FF2B5EF4-FFF2-40B4-BE49-F238E27FC236}">
                    <a16:creationId xmlns:a16="http://schemas.microsoft.com/office/drawing/2014/main" id="{FCC5F6A7-3940-47F4-A046-A40DD9A28DE3}"/>
                  </a:ext>
                </a:extLst>
              </p:cNvPr>
              <p:cNvSpPr/>
              <p:nvPr/>
            </p:nvSpPr>
            <p:spPr>
              <a:xfrm>
                <a:off x="3695369" y="1287853"/>
                <a:ext cx="1327954" cy="252000"/>
              </a:xfrm>
              <a:prstGeom prst="rect">
                <a:avLst/>
              </a:prstGeom>
              <a:solidFill>
                <a:srgbClr val="5583B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grpSp>
        <p:nvGrpSpPr>
          <p:cNvPr id="14" name="Skupina 13">
            <a:extLst>
              <a:ext uri="{FF2B5EF4-FFF2-40B4-BE49-F238E27FC236}">
                <a16:creationId xmlns:a16="http://schemas.microsoft.com/office/drawing/2014/main" id="{9DBA6B3D-18ED-4344-A03E-F19F44F8EA8D}"/>
              </a:ext>
            </a:extLst>
          </p:cNvPr>
          <p:cNvGrpSpPr/>
          <p:nvPr/>
        </p:nvGrpSpPr>
        <p:grpSpPr>
          <a:xfrm>
            <a:off x="2025245" y="3207600"/>
            <a:ext cx="2339877" cy="1639313"/>
            <a:chOff x="2025245" y="3207600"/>
            <a:chExt cx="2339877" cy="1639313"/>
          </a:xfrm>
        </p:grpSpPr>
        <p:grpSp>
          <p:nvGrpSpPr>
            <p:cNvPr id="9" name="Skupina 8">
              <a:extLst>
                <a:ext uri="{FF2B5EF4-FFF2-40B4-BE49-F238E27FC236}">
                  <a16:creationId xmlns:a16="http://schemas.microsoft.com/office/drawing/2014/main" id="{6C58180A-EDD0-45BA-9D26-D88C1DD196A3}"/>
                </a:ext>
              </a:extLst>
            </p:cNvPr>
            <p:cNvGrpSpPr/>
            <p:nvPr/>
          </p:nvGrpSpPr>
          <p:grpSpPr>
            <a:xfrm>
              <a:off x="2025245" y="3207600"/>
              <a:ext cx="2339877" cy="1639313"/>
              <a:chOff x="2025245" y="3207600"/>
              <a:chExt cx="2339877" cy="1639313"/>
            </a:xfrm>
          </p:grpSpPr>
          <p:grpSp>
            <p:nvGrpSpPr>
              <p:cNvPr id="4" name="Skupina 3">
                <a:extLst>
                  <a:ext uri="{FF2B5EF4-FFF2-40B4-BE49-F238E27FC236}">
                    <a16:creationId xmlns:a16="http://schemas.microsoft.com/office/drawing/2014/main" id="{0F026F22-6370-42D1-B6D6-50263F7EB48C}"/>
                  </a:ext>
                </a:extLst>
              </p:cNvPr>
              <p:cNvGrpSpPr/>
              <p:nvPr/>
            </p:nvGrpSpPr>
            <p:grpSpPr>
              <a:xfrm>
                <a:off x="2025245" y="3207600"/>
                <a:ext cx="2339877" cy="1639313"/>
                <a:chOff x="2025245" y="3207600"/>
                <a:chExt cx="2339877" cy="1639313"/>
              </a:xfrm>
            </p:grpSpPr>
            <p:grpSp>
              <p:nvGrpSpPr>
                <p:cNvPr id="62" name="Skupina 61">
                  <a:extLst>
                    <a:ext uri="{FF2B5EF4-FFF2-40B4-BE49-F238E27FC236}">
                      <a16:creationId xmlns:a16="http://schemas.microsoft.com/office/drawing/2014/main" id="{623CDA69-E0FD-4492-B8FC-D38752A30E5B}"/>
                    </a:ext>
                  </a:extLst>
                </p:cNvPr>
                <p:cNvGrpSpPr/>
                <p:nvPr/>
              </p:nvGrpSpPr>
              <p:grpSpPr>
                <a:xfrm>
                  <a:off x="2025245" y="4269832"/>
                  <a:ext cx="2339877" cy="577081"/>
                  <a:chOff x="1979273" y="3750041"/>
                  <a:chExt cx="2339877" cy="577081"/>
                </a:xfrm>
              </p:grpSpPr>
              <p:sp>
                <p:nvSpPr>
                  <p:cNvPr id="69" name="TextovéPole 68">
                    <a:extLst>
                      <a:ext uri="{FF2B5EF4-FFF2-40B4-BE49-F238E27FC236}">
                        <a16:creationId xmlns:a16="http://schemas.microsoft.com/office/drawing/2014/main" id="{C5C31005-6F89-4F65-94AD-8667027E5AEB}"/>
                      </a:ext>
                    </a:extLst>
                  </p:cNvPr>
                  <p:cNvSpPr txBox="1"/>
                  <p:nvPr/>
                </p:nvSpPr>
                <p:spPr>
                  <a:xfrm>
                    <a:off x="1979273" y="3750041"/>
                    <a:ext cx="2160000" cy="577081"/>
                  </a:xfrm>
                  <a:prstGeom prst="rect">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ctr">
                    <a:spAutoFit/>
                  </a:bodyPr>
                  <a:lstStyle/>
                  <a:p>
                    <a:pPr algn="ctr" defTabSz="179388">
                      <a:tabLst>
                        <a:tab pos="720725" algn="l"/>
                        <a:tab pos="1077913" algn="l"/>
                      </a:tabLst>
                    </a:pPr>
                    <a:r>
                      <a:rPr lang="en-US" sz="1050" dirty="0">
                        <a:solidFill>
                          <a:schemeClr val="bg2">
                            <a:lumMod val="50000"/>
                          </a:schemeClr>
                        </a:solidFill>
                        <a:latin typeface="Verdana" panose="020B0604030504040204" pitchFamily="34" charset="0"/>
                        <a:ea typeface="Verdana" panose="020B0604030504040204" pitchFamily="34" charset="0"/>
                      </a:rPr>
                      <a:t>When approaching a door, </a:t>
                    </a:r>
                    <a:r>
                      <a:rPr lang="cs-CZ" sz="1050" dirty="0">
                        <a:solidFill>
                          <a:schemeClr val="bg2">
                            <a:lumMod val="50000"/>
                          </a:schemeClr>
                        </a:solidFill>
                        <a:latin typeface="Verdana" panose="020B0604030504040204" pitchFamily="34" charset="0"/>
                        <a:ea typeface="Verdana" panose="020B0604030504040204" pitchFamily="34" charset="0"/>
                      </a:rPr>
                      <a:t>he</a:t>
                    </a:r>
                    <a:r>
                      <a:rPr lang="en-US" sz="1050" dirty="0">
                        <a:solidFill>
                          <a:schemeClr val="bg2">
                            <a:lumMod val="50000"/>
                          </a:schemeClr>
                        </a:solidFill>
                        <a:latin typeface="Verdana" panose="020B0604030504040204" pitchFamily="34" charset="0"/>
                        <a:ea typeface="Verdana" panose="020B0604030504040204" pitchFamily="34" charset="0"/>
                      </a:rPr>
                      <a:t> </a:t>
                    </a:r>
                    <a:r>
                      <a:rPr lang="en-US" sz="1050" dirty="0">
                        <a:solidFill>
                          <a:srgbClr val="005596"/>
                        </a:solidFill>
                        <a:latin typeface="Verdana" panose="020B0604030504040204" pitchFamily="34" charset="0"/>
                        <a:ea typeface="Verdana" panose="020B0604030504040204" pitchFamily="34" charset="0"/>
                      </a:rPr>
                      <a:t>only touches 2N </a:t>
                    </a:r>
                    <a:r>
                      <a:rPr lang="cs-CZ" sz="1050" dirty="0">
                        <a:solidFill>
                          <a:srgbClr val="005596"/>
                        </a:solidFill>
                        <a:latin typeface="Verdana" panose="020B0604030504040204" pitchFamily="34" charset="0"/>
                        <a:ea typeface="Verdana" panose="020B0604030504040204" pitchFamily="34" charset="0"/>
                      </a:rPr>
                      <a:t>A</a:t>
                    </a:r>
                    <a:r>
                      <a:rPr lang="en-US" sz="1050" dirty="0" err="1">
                        <a:solidFill>
                          <a:srgbClr val="005596"/>
                        </a:solidFill>
                        <a:latin typeface="Verdana" panose="020B0604030504040204" pitchFamily="34" charset="0"/>
                        <a:ea typeface="Verdana" panose="020B0604030504040204" pitchFamily="34" charset="0"/>
                      </a:rPr>
                      <a:t>ccess</a:t>
                    </a:r>
                    <a:r>
                      <a:rPr lang="cs-CZ" sz="1050" dirty="0">
                        <a:solidFill>
                          <a:srgbClr val="005596"/>
                        </a:solidFill>
                        <a:latin typeface="Verdana" panose="020B0604030504040204" pitchFamily="34" charset="0"/>
                        <a:ea typeface="Verdana" panose="020B0604030504040204" pitchFamily="34" charset="0"/>
                      </a:rPr>
                      <a:t> U</a:t>
                    </a:r>
                    <a:r>
                      <a:rPr lang="en-US" sz="1050" dirty="0">
                        <a:solidFill>
                          <a:srgbClr val="005596"/>
                        </a:solidFill>
                        <a:latin typeface="Verdana" panose="020B0604030504040204" pitchFamily="34" charset="0"/>
                        <a:ea typeface="Verdana" panose="020B0604030504040204" pitchFamily="34" charset="0"/>
                      </a:rPr>
                      <a:t>nit </a:t>
                    </a:r>
                    <a:r>
                      <a:rPr lang="en-US" sz="1050" dirty="0">
                        <a:solidFill>
                          <a:schemeClr val="bg2">
                            <a:lumMod val="50000"/>
                          </a:schemeClr>
                        </a:solidFill>
                        <a:latin typeface="Verdana" panose="020B0604030504040204" pitchFamily="34" charset="0"/>
                        <a:ea typeface="Verdana" panose="020B0604030504040204" pitchFamily="34" charset="0"/>
                      </a:rPr>
                      <a:t>to open the door</a:t>
                    </a:r>
                    <a:endParaRPr lang="en-US" sz="105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70" name="Rovnoramenný trojúhelník 69">
                    <a:extLst>
                      <a:ext uri="{FF2B5EF4-FFF2-40B4-BE49-F238E27FC236}">
                        <a16:creationId xmlns:a16="http://schemas.microsoft.com/office/drawing/2014/main" id="{ED42448A-72CA-4AD2-ACC0-D0B3911294CC}"/>
                      </a:ext>
                    </a:extLst>
                  </p:cNvPr>
                  <p:cNvSpPr/>
                  <p:nvPr/>
                </p:nvSpPr>
                <p:spPr>
                  <a:xfrm rot="5400000">
                    <a:off x="4091558" y="3961137"/>
                    <a:ext cx="275573" cy="179611"/>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ál 1">
                  <a:extLst>
                    <a:ext uri="{FF2B5EF4-FFF2-40B4-BE49-F238E27FC236}">
                      <a16:creationId xmlns:a16="http://schemas.microsoft.com/office/drawing/2014/main" id="{2984640F-41A6-4031-A20E-0A038637EDEE}"/>
                    </a:ext>
                  </a:extLst>
                </p:cNvPr>
                <p:cNvSpPr/>
                <p:nvPr/>
              </p:nvSpPr>
              <p:spPr>
                <a:xfrm>
                  <a:off x="2633826" y="3207600"/>
                  <a:ext cx="846000" cy="846000"/>
                </a:xfrm>
                <a:prstGeom prst="ellipse">
                  <a:avLst/>
                </a:prstGeom>
                <a:solidFill>
                  <a:schemeClr val="accent6"/>
                </a:solidFill>
                <a:ln w="539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8" name="Obrázek 7" descr="Obsah obrázku černá&#10;&#10;Popis byl vytvořen automaticky">
                <a:extLst>
                  <a:ext uri="{FF2B5EF4-FFF2-40B4-BE49-F238E27FC236}">
                    <a16:creationId xmlns:a16="http://schemas.microsoft.com/office/drawing/2014/main" id="{65BEDC7F-CAD0-4965-93EE-AD8C4EE623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7757" y="3261458"/>
                <a:ext cx="539224" cy="756000"/>
              </a:xfrm>
              <a:prstGeom prst="rect">
                <a:avLst/>
              </a:prstGeom>
            </p:spPr>
          </p:pic>
        </p:grpSp>
        <p:pic>
          <p:nvPicPr>
            <p:cNvPr id="12" name="Grafický objekt 11" descr="Zdvižená ruka">
              <a:extLst>
                <a:ext uri="{FF2B5EF4-FFF2-40B4-BE49-F238E27FC236}">
                  <a16:creationId xmlns:a16="http://schemas.microsoft.com/office/drawing/2014/main" id="{F99BFB08-A3BC-4C0F-BCF3-31B2C14AB08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12570" y="3509142"/>
              <a:ext cx="680936" cy="680936"/>
            </a:xfrm>
            <a:prstGeom prst="rect">
              <a:avLst/>
            </a:prstGeom>
          </p:spPr>
        </p:pic>
      </p:grpSp>
    </p:spTree>
    <p:extLst>
      <p:ext uri="{BB962C8B-B14F-4D97-AF65-F5344CB8AC3E}">
        <p14:creationId xmlns:p14="http://schemas.microsoft.com/office/powerpoint/2010/main" val="3947471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17">
                                            <p:txEl>
                                              <p:pRg st="0" end="0"/>
                                            </p:txEl>
                                          </p:spTgt>
                                        </p:tgtEl>
                                        <p:attrNameLst>
                                          <p:attrName>style.visibility</p:attrName>
                                        </p:attrNameLst>
                                      </p:cBhvr>
                                      <p:to>
                                        <p:strVal val="visible"/>
                                      </p:to>
                                    </p:set>
                                    <p:animEffect transition="in" filter="dissolve">
                                      <p:cBhvr>
                                        <p:cTn id="7" dur="500"/>
                                        <p:tgtEl>
                                          <p:spTgt spid="2971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text 7"/>
          <p:cNvSpPr>
            <a:spLocks noGrp="1"/>
          </p:cNvSpPr>
          <p:nvPr>
            <p:ph type="body" sz="quarter" idx="13"/>
          </p:nvPr>
        </p:nvSpPr>
        <p:spPr bwMode="auto">
          <a:xfrm>
            <a:off x="1979613" y="220663"/>
            <a:ext cx="4321175" cy="228600"/>
          </a:xfrm>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sp>
        <p:nvSpPr>
          <p:cNvPr id="28675" name="Zástupný symbol pro text 20"/>
          <p:cNvSpPr>
            <a:spLocks noGrp="1"/>
          </p:cNvSpPr>
          <p:nvPr>
            <p:ph type="body" sz="quarter" idx="14"/>
          </p:nvPr>
        </p:nvSpPr>
        <p:spPr/>
        <p:txBody>
          <a:bodyPr vert="horz" wrap="square" lIns="91440" tIns="45720" rIns="91440" bIns="45720" numCol="1" anchor="t" anchorCtr="0" compatLnSpc="1">
            <a:prstTxWarp prst="textNoShape">
              <a:avLst/>
            </a:prstTxWarp>
          </a:bodyPr>
          <a:lstStyle/>
          <a:p>
            <a:r>
              <a:rPr lang="cs-CZ" cap="none" dirty="0">
                <a:solidFill>
                  <a:srgbClr val="2C2C2C"/>
                </a:solidFill>
              </a:rPr>
              <a:t>CONNECTION TOPOLOGY</a:t>
            </a:r>
            <a:endParaRPr lang="en-US" cap="none" dirty="0">
              <a:solidFill>
                <a:srgbClr val="2C2C2C"/>
              </a:solidFill>
            </a:endParaRPr>
          </a:p>
        </p:txBody>
      </p:sp>
      <p:sp>
        <p:nvSpPr>
          <p:cNvPr id="16" name="TextovéPole 15">
            <a:extLst>
              <a:ext uri="{FF2B5EF4-FFF2-40B4-BE49-F238E27FC236}">
                <a16:creationId xmlns:a16="http://schemas.microsoft.com/office/drawing/2014/main" id="{3DE0F654-D284-4C52-AD6C-2F62691D6E6F}"/>
              </a:ext>
            </a:extLst>
          </p:cNvPr>
          <p:cNvSpPr txBox="1"/>
          <p:nvPr/>
        </p:nvSpPr>
        <p:spPr bwMode="auto">
          <a:xfrm>
            <a:off x="6507454" y="1555893"/>
            <a:ext cx="1165789" cy="523220"/>
          </a:xfrm>
          <a:prstGeom prst="rect">
            <a:avLst/>
          </a:prstGeom>
          <a:noFill/>
          <a:ln w="9525">
            <a:noFill/>
            <a:miter lim="800000"/>
            <a:headEnd/>
            <a:tailEnd/>
          </a:ln>
        </p:spPr>
        <p:txBody>
          <a:bodyPr wrap="square" rtlCol="0">
            <a:spAutoFit/>
          </a:bodyPr>
          <a:lstStyle/>
          <a:p>
            <a:r>
              <a:rPr lang="cs-CZ" sz="1400" b="1" dirty="0">
                <a:gradFill>
                  <a:gsLst>
                    <a:gs pos="30000">
                      <a:schemeClr val="accent1">
                        <a:tint val="100000"/>
                        <a:shade val="100000"/>
                        <a:satMod val="130000"/>
                        <a:alpha val="85000"/>
                      </a:schemeClr>
                    </a:gs>
                    <a:gs pos="83000">
                      <a:srgbClr val="A2A2A0"/>
                    </a:gs>
                  </a:gsLst>
                  <a:lin ang="16200000" scaled="0"/>
                </a:gradFill>
                <a:latin typeface="Gotham SSm Medium"/>
                <a:ea typeface="Verdana" panose="020B0604030504040204" pitchFamily="34" charset="0"/>
                <a:cs typeface="Verdana" panose="020B0604030504040204" pitchFamily="34" charset="0"/>
              </a:rPr>
              <a:t>2N </a:t>
            </a:r>
            <a:r>
              <a:rPr lang="cs-CZ" sz="1400" b="1" dirty="0" err="1">
                <a:gradFill>
                  <a:gsLst>
                    <a:gs pos="30000">
                      <a:schemeClr val="accent1">
                        <a:tint val="100000"/>
                        <a:shade val="100000"/>
                        <a:satMod val="130000"/>
                        <a:alpha val="85000"/>
                      </a:schemeClr>
                    </a:gs>
                    <a:gs pos="83000">
                      <a:srgbClr val="A2A2A0"/>
                    </a:gs>
                  </a:gsLst>
                  <a:lin ang="16200000" scaled="0"/>
                </a:gradFill>
                <a:latin typeface="Gotham SSm Medium"/>
                <a:ea typeface="Verdana" panose="020B0604030504040204" pitchFamily="34" charset="0"/>
                <a:cs typeface="Verdana" panose="020B0604030504040204" pitchFamily="34" charset="0"/>
              </a:rPr>
              <a:t>products</a:t>
            </a:r>
            <a:r>
              <a:rPr lang="cs-CZ" sz="1400" b="1" dirty="0">
                <a:gradFill>
                  <a:gsLst>
                    <a:gs pos="30000">
                      <a:schemeClr val="accent1">
                        <a:tint val="100000"/>
                        <a:shade val="100000"/>
                        <a:satMod val="130000"/>
                        <a:alpha val="85000"/>
                      </a:schemeClr>
                    </a:gs>
                    <a:gs pos="83000">
                      <a:srgbClr val="A2A2A0"/>
                    </a:gs>
                  </a:gsLst>
                  <a:lin ang="16200000" scaled="0"/>
                </a:gradFill>
                <a:latin typeface="Gotham SSm Medium"/>
                <a:ea typeface="Verdana" panose="020B0604030504040204" pitchFamily="34" charset="0"/>
                <a:cs typeface="Verdana" panose="020B0604030504040204" pitchFamily="34" charset="0"/>
              </a:rPr>
              <a:t> and </a:t>
            </a:r>
            <a:r>
              <a:rPr lang="cs-CZ" sz="1400" b="1" dirty="0" err="1">
                <a:gradFill>
                  <a:gsLst>
                    <a:gs pos="30000">
                      <a:schemeClr val="accent1">
                        <a:tint val="100000"/>
                        <a:shade val="100000"/>
                        <a:satMod val="130000"/>
                        <a:alpha val="85000"/>
                      </a:schemeClr>
                    </a:gs>
                    <a:gs pos="83000">
                      <a:srgbClr val="A2A2A0"/>
                    </a:gs>
                  </a:gsLst>
                  <a:lin ang="16200000" scaled="0"/>
                </a:gradFill>
                <a:latin typeface="Gotham SSm Medium"/>
                <a:ea typeface="Verdana" panose="020B0604030504040204" pitchFamily="34" charset="0"/>
                <a:cs typeface="Verdana" panose="020B0604030504040204" pitchFamily="34" charset="0"/>
              </a:rPr>
              <a:t>services</a:t>
            </a:r>
            <a:endParaRPr lang="en-US" sz="1400" b="1" dirty="0" err="1">
              <a:gradFill>
                <a:gsLst>
                  <a:gs pos="30000">
                    <a:schemeClr val="accent1">
                      <a:tint val="100000"/>
                      <a:shade val="100000"/>
                      <a:satMod val="130000"/>
                      <a:alpha val="85000"/>
                    </a:schemeClr>
                  </a:gs>
                  <a:gs pos="83000">
                    <a:srgbClr val="A2A2A0"/>
                  </a:gs>
                </a:gsLst>
                <a:lin ang="16200000" scaled="0"/>
              </a:gradFill>
              <a:latin typeface="Gotham SSm Medium"/>
              <a:ea typeface="Verdana" panose="020B0604030504040204" pitchFamily="34" charset="0"/>
              <a:cs typeface="Verdana" panose="020B0604030504040204" pitchFamily="34" charset="0"/>
            </a:endParaRPr>
          </a:p>
        </p:txBody>
      </p:sp>
      <p:sp>
        <p:nvSpPr>
          <p:cNvPr id="21" name="TextovéPole 20">
            <a:extLst>
              <a:ext uri="{FF2B5EF4-FFF2-40B4-BE49-F238E27FC236}">
                <a16:creationId xmlns:a16="http://schemas.microsoft.com/office/drawing/2014/main" id="{5E9F727D-A2D1-42B3-9347-EC8D2AD00C5A}"/>
              </a:ext>
            </a:extLst>
          </p:cNvPr>
          <p:cNvSpPr txBox="1"/>
          <p:nvPr/>
        </p:nvSpPr>
        <p:spPr bwMode="auto">
          <a:xfrm>
            <a:off x="1175967" y="1554404"/>
            <a:ext cx="1570524" cy="523220"/>
          </a:xfrm>
          <a:prstGeom prst="rect">
            <a:avLst/>
          </a:prstGeom>
          <a:noFill/>
          <a:ln w="9525">
            <a:noFill/>
            <a:miter lim="800000"/>
            <a:headEnd/>
            <a:tailEnd/>
          </a:ln>
        </p:spPr>
        <p:txBody>
          <a:bodyPr wrap="square" rtlCol="0">
            <a:spAutoFit/>
          </a:bodyPr>
          <a:lstStyle/>
          <a:p>
            <a:r>
              <a:rPr lang="cs-CZ" sz="1400" b="1" dirty="0">
                <a:gradFill>
                  <a:gsLst>
                    <a:gs pos="30000">
                      <a:srgbClr val="BC87BB"/>
                    </a:gs>
                    <a:gs pos="83000">
                      <a:srgbClr val="A2A2A0"/>
                    </a:gs>
                  </a:gsLst>
                  <a:lin ang="16200000" scaled="0"/>
                </a:gradFill>
                <a:latin typeface="Gotham SSm Medium"/>
                <a:ea typeface="Verdana" panose="020B0604030504040204" pitchFamily="34" charset="0"/>
                <a:cs typeface="Verdana" panose="020B0604030504040204" pitchFamily="34" charset="0"/>
              </a:rPr>
              <a:t>3rd party </a:t>
            </a:r>
            <a:r>
              <a:rPr lang="cs-CZ" sz="1400" b="1" dirty="0" err="1">
                <a:gradFill>
                  <a:gsLst>
                    <a:gs pos="30000">
                      <a:srgbClr val="BC87BB"/>
                    </a:gs>
                    <a:gs pos="83000">
                      <a:srgbClr val="A2A2A0"/>
                    </a:gs>
                  </a:gsLst>
                  <a:lin ang="16200000" scaled="0"/>
                </a:gradFill>
                <a:latin typeface="Gotham SSm Medium"/>
                <a:ea typeface="Verdana" panose="020B0604030504040204" pitchFamily="34" charset="0"/>
                <a:cs typeface="Verdana" panose="020B0604030504040204" pitchFamily="34" charset="0"/>
              </a:rPr>
              <a:t>solution</a:t>
            </a:r>
            <a:r>
              <a:rPr lang="en-US" sz="1400" b="1" dirty="0">
                <a:gradFill>
                  <a:gsLst>
                    <a:gs pos="30000">
                      <a:srgbClr val="BC87BB"/>
                    </a:gs>
                    <a:gs pos="83000">
                      <a:srgbClr val="A2A2A0"/>
                    </a:gs>
                  </a:gsLst>
                  <a:lin ang="16200000" scaled="0"/>
                </a:gradFill>
                <a:latin typeface="Gotham SSm Medium"/>
                <a:ea typeface="Verdana" panose="020B0604030504040204" pitchFamily="34" charset="0"/>
                <a:cs typeface="Verdana" panose="020B0604030504040204" pitchFamily="34" charset="0"/>
              </a:rPr>
              <a:t> </a:t>
            </a:r>
            <a:r>
              <a:rPr lang="cs-CZ" sz="1400" b="1" dirty="0">
                <a:gradFill>
                  <a:gsLst>
                    <a:gs pos="30000">
                      <a:srgbClr val="BC87BB"/>
                    </a:gs>
                    <a:gs pos="83000">
                      <a:srgbClr val="A2A2A0"/>
                    </a:gs>
                  </a:gsLst>
                  <a:lin ang="16200000" scaled="0"/>
                </a:gradFill>
                <a:latin typeface="Gotham SSm Medium"/>
                <a:ea typeface="Verdana" panose="020B0604030504040204" pitchFamily="34" charset="0"/>
                <a:cs typeface="Verdana" panose="020B0604030504040204" pitchFamily="34" charset="0"/>
              </a:rPr>
              <a:t>(</a:t>
            </a:r>
            <a:r>
              <a:rPr lang="cs-CZ" sz="1400" b="1" dirty="0" err="1">
                <a:gradFill>
                  <a:gsLst>
                    <a:gs pos="30000">
                      <a:srgbClr val="BC87BB"/>
                    </a:gs>
                    <a:gs pos="83000">
                      <a:srgbClr val="A2A2A0"/>
                    </a:gs>
                  </a:gsLst>
                  <a:lin ang="16200000" scaled="0"/>
                </a:gradFill>
                <a:latin typeface="Gotham SSm Medium"/>
                <a:ea typeface="Verdana" panose="020B0604030504040204" pitchFamily="34" charset="0"/>
                <a:cs typeface="Verdana" panose="020B0604030504040204" pitchFamily="34" charset="0"/>
              </a:rPr>
              <a:t>app</a:t>
            </a:r>
            <a:r>
              <a:rPr lang="cs-CZ" sz="1400" b="1" dirty="0">
                <a:gradFill>
                  <a:gsLst>
                    <a:gs pos="30000">
                      <a:srgbClr val="BC87BB"/>
                    </a:gs>
                    <a:gs pos="83000">
                      <a:srgbClr val="A2A2A0"/>
                    </a:gs>
                  </a:gsLst>
                  <a:lin ang="16200000" scaled="0"/>
                </a:gradFill>
                <a:latin typeface="Gotham SSm Medium"/>
                <a:ea typeface="Verdana" panose="020B0604030504040204" pitchFamily="34" charset="0"/>
                <a:cs typeface="Verdana" panose="020B0604030504040204" pitchFamily="34" charset="0"/>
              </a:rPr>
              <a:t>, SW, cloud)</a:t>
            </a:r>
            <a:endParaRPr lang="en-US" sz="1400" b="1" dirty="0" err="1">
              <a:gradFill>
                <a:gsLst>
                  <a:gs pos="30000">
                    <a:srgbClr val="BC87BB"/>
                  </a:gs>
                  <a:gs pos="83000">
                    <a:srgbClr val="A2A2A0"/>
                  </a:gs>
                </a:gsLst>
                <a:lin ang="16200000" scaled="0"/>
              </a:gradFill>
              <a:latin typeface="Gotham SSm Medium"/>
              <a:ea typeface="Verdana" panose="020B0604030504040204" pitchFamily="34" charset="0"/>
              <a:cs typeface="Verdana" panose="020B0604030504040204" pitchFamily="34" charset="0"/>
            </a:endParaRPr>
          </a:p>
        </p:txBody>
      </p:sp>
      <p:pic>
        <p:nvPicPr>
          <p:cNvPr id="3" name="Obrázek 2" descr="Obsah obrázku kompaktní disk, elektronika&#10;&#10;Popis byl vytvořen automaticky">
            <a:extLst>
              <a:ext uri="{FF2B5EF4-FFF2-40B4-BE49-F238E27FC236}">
                <a16:creationId xmlns:a16="http://schemas.microsoft.com/office/drawing/2014/main" id="{928C0D9E-9372-42E6-B693-8A91A5C08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22" y="656781"/>
            <a:ext cx="5683755" cy="4264745"/>
          </a:xfrm>
          <a:prstGeom prst="rect">
            <a:avLst/>
          </a:prstGeom>
        </p:spPr>
      </p:pic>
    </p:spTree>
    <p:extLst>
      <p:ext uri="{BB962C8B-B14F-4D97-AF65-F5344CB8AC3E}">
        <p14:creationId xmlns:p14="http://schemas.microsoft.com/office/powerpoint/2010/main" val="29612382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Skupina 116">
            <a:extLst>
              <a:ext uri="{FF2B5EF4-FFF2-40B4-BE49-F238E27FC236}">
                <a16:creationId xmlns:a16="http://schemas.microsoft.com/office/drawing/2014/main" id="{CE4D090C-FCBF-4A04-9761-886CF8CA2956}"/>
              </a:ext>
            </a:extLst>
          </p:cNvPr>
          <p:cNvGrpSpPr/>
          <p:nvPr/>
        </p:nvGrpSpPr>
        <p:grpSpPr>
          <a:xfrm>
            <a:off x="3921644" y="1582881"/>
            <a:ext cx="3514058" cy="2410995"/>
            <a:chOff x="3921644" y="1582881"/>
            <a:chExt cx="3514058" cy="2410995"/>
          </a:xfrm>
        </p:grpSpPr>
        <p:sp>
          <p:nvSpPr>
            <p:cNvPr id="28678" name="Mrak 28677">
              <a:extLst>
                <a:ext uri="{FF2B5EF4-FFF2-40B4-BE49-F238E27FC236}">
                  <a16:creationId xmlns:a16="http://schemas.microsoft.com/office/drawing/2014/main" id="{CC7D9EDA-A637-4E37-BFB7-69EB5CBB3007}"/>
                </a:ext>
              </a:extLst>
            </p:cNvPr>
            <p:cNvSpPr/>
            <p:nvPr/>
          </p:nvSpPr>
          <p:spPr>
            <a:xfrm>
              <a:off x="3921644" y="1867521"/>
              <a:ext cx="3514058" cy="2126355"/>
            </a:xfrm>
            <a:prstGeom prst="cloud">
              <a:avLst/>
            </a:prstGeom>
            <a:solidFill>
              <a:srgbClr val="015698">
                <a:alpha val="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ovéPole 40">
              <a:extLst>
                <a:ext uri="{FF2B5EF4-FFF2-40B4-BE49-F238E27FC236}">
                  <a16:creationId xmlns:a16="http://schemas.microsoft.com/office/drawing/2014/main" id="{DB17A12F-E901-4F70-9747-4C8818B13949}"/>
                </a:ext>
              </a:extLst>
            </p:cNvPr>
            <p:cNvSpPr txBox="1"/>
            <p:nvPr/>
          </p:nvSpPr>
          <p:spPr bwMode="auto">
            <a:xfrm>
              <a:off x="6029489" y="1582881"/>
              <a:ext cx="1013638" cy="307777"/>
            </a:xfrm>
            <a:prstGeom prst="rect">
              <a:avLst/>
            </a:prstGeom>
            <a:noFill/>
            <a:ln w="9525">
              <a:noFill/>
              <a:miter lim="800000"/>
              <a:headEnd/>
              <a:tailEnd/>
            </a:ln>
          </p:spPr>
          <p:txBody>
            <a:bodyPr wrap="square" rtlCol="0">
              <a:spAutoFit/>
            </a:bodyPr>
            <a:lstStyle/>
            <a:p>
              <a:r>
                <a:rPr lang="cs-CZ" sz="1400" b="1" dirty="0">
                  <a:gradFill>
                    <a:gsLst>
                      <a:gs pos="30000">
                        <a:schemeClr val="accent1">
                          <a:tint val="100000"/>
                          <a:shade val="100000"/>
                          <a:satMod val="130000"/>
                          <a:alpha val="85000"/>
                        </a:schemeClr>
                      </a:gs>
                      <a:gs pos="83000">
                        <a:srgbClr val="A2A2A0"/>
                      </a:gs>
                    </a:gsLst>
                    <a:lin ang="16200000" scaled="0"/>
                  </a:gradFill>
                  <a:latin typeface="Gotham SSm Light" pitchFamily="50" charset="0"/>
                  <a:ea typeface="Verdana" panose="020B0604030504040204" pitchFamily="34" charset="0"/>
                  <a:cs typeface="Verdana" panose="020B0604030504040204" pitchFamily="34" charset="0"/>
                </a:rPr>
                <a:t>Internet</a:t>
              </a:r>
              <a:endParaRPr lang="en-US" sz="1400" b="1" dirty="0" err="1">
                <a:gradFill>
                  <a:gsLst>
                    <a:gs pos="30000">
                      <a:schemeClr val="accent1">
                        <a:tint val="100000"/>
                        <a:shade val="100000"/>
                        <a:satMod val="130000"/>
                        <a:alpha val="85000"/>
                      </a:schemeClr>
                    </a:gs>
                    <a:gs pos="83000">
                      <a:srgbClr val="A2A2A0"/>
                    </a:gs>
                  </a:gsLst>
                  <a:lin ang="16200000" scaled="0"/>
                </a:gradFill>
                <a:latin typeface="Gotham SSm Light" pitchFamily="50" charset="0"/>
                <a:ea typeface="Verdana" panose="020B0604030504040204" pitchFamily="34" charset="0"/>
                <a:cs typeface="Verdana" panose="020B0604030504040204" pitchFamily="34" charset="0"/>
              </a:endParaRPr>
            </a:p>
          </p:txBody>
        </p:sp>
      </p:grpSp>
      <p:pic>
        <p:nvPicPr>
          <p:cNvPr id="39" name="Obrázek 38">
            <a:extLst>
              <a:ext uri="{FF2B5EF4-FFF2-40B4-BE49-F238E27FC236}">
                <a16:creationId xmlns:a16="http://schemas.microsoft.com/office/drawing/2014/main" id="{BD3E479F-5B9A-4D4F-98C6-B53D362269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973" t="3918" r="7231" b="7196"/>
          <a:stretch/>
        </p:blipFill>
        <p:spPr>
          <a:xfrm>
            <a:off x="7192151" y="2568648"/>
            <a:ext cx="1144863" cy="1760706"/>
          </a:xfrm>
          <a:prstGeom prst="rect">
            <a:avLst/>
          </a:prstGeom>
          <a:solidFill>
            <a:schemeClr val="bg1"/>
          </a:solidFill>
        </p:spPr>
      </p:pic>
      <p:sp>
        <p:nvSpPr>
          <p:cNvPr id="28674" name="Zástupný symbol pro text 7"/>
          <p:cNvSpPr>
            <a:spLocks noGrp="1"/>
          </p:cNvSpPr>
          <p:nvPr>
            <p:ph type="body" sz="quarter" idx="13"/>
          </p:nvPr>
        </p:nvSpPr>
        <p:spPr bwMode="auto">
          <a:xfrm>
            <a:off x="1979613" y="220663"/>
            <a:ext cx="4321175" cy="228600"/>
          </a:xfrm>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sp>
        <p:nvSpPr>
          <p:cNvPr id="28675" name="Zástupný symbol pro text 20"/>
          <p:cNvSpPr>
            <a:spLocks noGrp="1"/>
          </p:cNvSpPr>
          <p:nvPr>
            <p:ph type="body" sz="quarter" idx="14"/>
          </p:nvPr>
        </p:nvSpPr>
        <p:spPr>
          <a:xfrm>
            <a:off x="1301404" y="868363"/>
            <a:ext cx="6541192" cy="400050"/>
          </a:xfrm>
        </p:spPr>
        <p:txBody>
          <a:bodyPr vert="horz" wrap="square" lIns="91440" tIns="45720" rIns="91440" bIns="45720" numCol="1" anchor="t" anchorCtr="0" compatLnSpc="1">
            <a:prstTxWarp prst="textNoShape">
              <a:avLst/>
            </a:prstTxWarp>
          </a:bodyPr>
          <a:lstStyle/>
          <a:p>
            <a:pPr marL="0" indent="0"/>
            <a:r>
              <a:rPr lang="cs-CZ" cap="none" dirty="0">
                <a:solidFill>
                  <a:srgbClr val="2C2C2C"/>
                </a:solidFill>
              </a:rPr>
              <a:t>EXAMPLE: </a:t>
            </a:r>
            <a:r>
              <a:rPr lang="cs-CZ" cap="none" dirty="0" err="1">
                <a:solidFill>
                  <a:srgbClr val="2C2C2C"/>
                </a:solidFill>
              </a:rPr>
              <a:t>Property</a:t>
            </a:r>
            <a:r>
              <a:rPr lang="cs-CZ" cap="none" dirty="0">
                <a:solidFill>
                  <a:srgbClr val="2C2C2C"/>
                </a:solidFill>
              </a:rPr>
              <a:t> </a:t>
            </a:r>
            <a:r>
              <a:rPr lang="cs-CZ" cap="none" dirty="0" err="1">
                <a:solidFill>
                  <a:srgbClr val="2C2C2C"/>
                </a:solidFill>
              </a:rPr>
              <a:t>Rental</a:t>
            </a:r>
            <a:r>
              <a:rPr lang="cs-CZ" cap="none" dirty="0">
                <a:solidFill>
                  <a:srgbClr val="2C2C2C"/>
                </a:solidFill>
              </a:rPr>
              <a:t> Management</a:t>
            </a:r>
            <a:endParaRPr lang="en-US" cap="none" dirty="0">
              <a:solidFill>
                <a:srgbClr val="2C2C2C"/>
              </a:solidFill>
            </a:endParaRPr>
          </a:p>
        </p:txBody>
      </p:sp>
      <p:pic>
        <p:nvPicPr>
          <p:cNvPr id="29" name="Obrázek 28">
            <a:extLst>
              <a:ext uri="{FF2B5EF4-FFF2-40B4-BE49-F238E27FC236}">
                <a16:creationId xmlns:a16="http://schemas.microsoft.com/office/drawing/2014/main" id="{9A4D7CFB-7B29-48E7-A4EC-584FF4FA2E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86" t="8747" r="11107" b="7411"/>
          <a:stretch/>
        </p:blipFill>
        <p:spPr>
          <a:xfrm>
            <a:off x="7125973" y="3846308"/>
            <a:ext cx="488271" cy="528860"/>
          </a:xfrm>
          <a:prstGeom prst="rect">
            <a:avLst/>
          </a:prstGeom>
          <a:solidFill>
            <a:schemeClr val="bg1"/>
          </a:solidFill>
        </p:spPr>
      </p:pic>
      <p:pic>
        <p:nvPicPr>
          <p:cNvPr id="27" name="Obrázek 26">
            <a:extLst>
              <a:ext uri="{FF2B5EF4-FFF2-40B4-BE49-F238E27FC236}">
                <a16:creationId xmlns:a16="http://schemas.microsoft.com/office/drawing/2014/main" id="{ABF0F653-8425-4402-9C35-077CC0276A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000" t="21881" r="24927" b="22953"/>
          <a:stretch/>
        </p:blipFill>
        <p:spPr>
          <a:xfrm>
            <a:off x="7332711" y="2900290"/>
            <a:ext cx="271545" cy="299169"/>
          </a:xfrm>
          <a:prstGeom prst="rect">
            <a:avLst/>
          </a:prstGeom>
          <a:solidFill>
            <a:schemeClr val="bg1"/>
          </a:solidFill>
        </p:spPr>
      </p:pic>
      <p:grpSp>
        <p:nvGrpSpPr>
          <p:cNvPr id="28680" name="Skupina 28679">
            <a:extLst>
              <a:ext uri="{FF2B5EF4-FFF2-40B4-BE49-F238E27FC236}">
                <a16:creationId xmlns:a16="http://schemas.microsoft.com/office/drawing/2014/main" id="{C1B94C86-79E2-43DA-A601-C8D389658E92}"/>
              </a:ext>
            </a:extLst>
          </p:cNvPr>
          <p:cNvGrpSpPr/>
          <p:nvPr/>
        </p:nvGrpSpPr>
        <p:grpSpPr>
          <a:xfrm>
            <a:off x="5129911" y="2198064"/>
            <a:ext cx="802263" cy="803813"/>
            <a:chOff x="4242230" y="1634178"/>
            <a:chExt cx="802263" cy="803813"/>
          </a:xfrm>
        </p:grpSpPr>
        <p:pic>
          <p:nvPicPr>
            <p:cNvPr id="28677" name="Obrázek 28676">
              <a:extLst>
                <a:ext uri="{FF2B5EF4-FFF2-40B4-BE49-F238E27FC236}">
                  <a16:creationId xmlns:a16="http://schemas.microsoft.com/office/drawing/2014/main" id="{5F5BF595-303C-40F7-92B9-148656E61E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75"/>
            <a:stretch/>
          </p:blipFill>
          <p:spPr>
            <a:xfrm>
              <a:off x="4273229" y="1899319"/>
              <a:ext cx="731379" cy="538672"/>
            </a:xfrm>
            <a:prstGeom prst="rect">
              <a:avLst/>
            </a:prstGeom>
          </p:spPr>
        </p:pic>
        <p:sp>
          <p:nvSpPr>
            <p:cNvPr id="28679" name="TextovéPole 28678">
              <a:extLst>
                <a:ext uri="{FF2B5EF4-FFF2-40B4-BE49-F238E27FC236}">
                  <a16:creationId xmlns:a16="http://schemas.microsoft.com/office/drawing/2014/main" id="{FB078AA2-45B7-4B12-9FB8-58E5A0AE6F82}"/>
                </a:ext>
              </a:extLst>
            </p:cNvPr>
            <p:cNvSpPr txBox="1"/>
            <p:nvPr/>
          </p:nvSpPr>
          <p:spPr bwMode="auto">
            <a:xfrm>
              <a:off x="4242230" y="1634178"/>
              <a:ext cx="802263" cy="307777"/>
            </a:xfrm>
            <a:prstGeom prst="rect">
              <a:avLst/>
            </a:prstGeom>
            <a:noFill/>
            <a:ln w="9525">
              <a:noFill/>
              <a:miter lim="800000"/>
              <a:headEnd/>
              <a:tailEnd/>
            </a:ln>
          </p:spPr>
          <p:txBody>
            <a:bodyPr wrap="square" rtlCol="0">
              <a:spAutoFit/>
            </a:bodyPr>
            <a:lstStyle/>
            <a:p>
              <a:r>
                <a:rPr lang="cs-CZ" sz="1400" dirty="0">
                  <a:solidFill>
                    <a:srgbClr val="5B5B59"/>
                  </a:solidFill>
                  <a:latin typeface="Gotham SSm Medium" pitchFamily="50" charset="0"/>
                  <a:ea typeface="Verdana" panose="020B0604030504040204" pitchFamily="34" charset="0"/>
                  <a:cs typeface="Verdana" panose="020B0604030504040204" pitchFamily="34" charset="0"/>
                </a:rPr>
                <a:t>My2N</a:t>
              </a:r>
              <a:endParaRPr lang="en-US" sz="1400" dirty="0" err="1">
                <a:solidFill>
                  <a:srgbClr val="5B5B59"/>
                </a:solidFill>
                <a:latin typeface="Gotham SSm Medium" pitchFamily="50" charset="0"/>
                <a:ea typeface="Verdana" panose="020B0604030504040204" pitchFamily="34" charset="0"/>
                <a:cs typeface="Verdana" panose="020B0604030504040204" pitchFamily="34" charset="0"/>
              </a:endParaRPr>
            </a:p>
          </p:txBody>
        </p:sp>
      </p:grpSp>
      <p:sp>
        <p:nvSpPr>
          <p:cNvPr id="28681" name="Ovál 28680">
            <a:extLst>
              <a:ext uri="{FF2B5EF4-FFF2-40B4-BE49-F238E27FC236}">
                <a16:creationId xmlns:a16="http://schemas.microsoft.com/office/drawing/2014/main" id="{E0EB8D24-BD3E-4C47-A539-F537BEC2E01E}"/>
              </a:ext>
            </a:extLst>
          </p:cNvPr>
          <p:cNvSpPr/>
          <p:nvPr/>
        </p:nvSpPr>
        <p:spPr>
          <a:xfrm>
            <a:off x="5094258" y="2756938"/>
            <a:ext cx="126000" cy="126000"/>
          </a:xfrm>
          <a:prstGeom prst="ellipse">
            <a:avLst/>
          </a:prstGeom>
          <a:solidFill>
            <a:srgbClr val="A50783"/>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696" name="Obrázek 28695">
            <a:extLst>
              <a:ext uri="{FF2B5EF4-FFF2-40B4-BE49-F238E27FC236}">
                <a16:creationId xmlns:a16="http://schemas.microsoft.com/office/drawing/2014/main" id="{BEF47375-ABC8-45F2-A382-083D6C9D5E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8703" y="3594341"/>
            <a:ext cx="735013" cy="735013"/>
          </a:xfrm>
          <a:prstGeom prst="rect">
            <a:avLst/>
          </a:prstGeom>
        </p:spPr>
      </p:pic>
      <p:grpSp>
        <p:nvGrpSpPr>
          <p:cNvPr id="115" name="Skupina 114">
            <a:extLst>
              <a:ext uri="{FF2B5EF4-FFF2-40B4-BE49-F238E27FC236}">
                <a16:creationId xmlns:a16="http://schemas.microsoft.com/office/drawing/2014/main" id="{3467EFAA-0863-4C02-A811-7D1B608C4823}"/>
              </a:ext>
            </a:extLst>
          </p:cNvPr>
          <p:cNvGrpSpPr/>
          <p:nvPr/>
        </p:nvGrpSpPr>
        <p:grpSpPr>
          <a:xfrm>
            <a:off x="2758000" y="2545781"/>
            <a:ext cx="1443109" cy="734926"/>
            <a:chOff x="2758000" y="2545781"/>
            <a:chExt cx="1443109" cy="734926"/>
          </a:xfrm>
        </p:grpSpPr>
        <p:pic>
          <p:nvPicPr>
            <p:cNvPr id="28690" name="Obrázek 28689">
              <a:extLst>
                <a:ext uri="{FF2B5EF4-FFF2-40B4-BE49-F238E27FC236}">
                  <a16:creationId xmlns:a16="http://schemas.microsoft.com/office/drawing/2014/main" id="{C85CFE23-640A-49BB-A923-A4F2B8375286}"/>
                </a:ext>
              </a:extLst>
            </p:cNvPr>
            <p:cNvPicPr>
              <a:picLocks noChangeAspect="1"/>
            </p:cNvPicPr>
            <p:nvPr/>
          </p:nvPicPr>
          <p:blipFill>
            <a:blip r:embed="rId8">
              <a:extLst>
                <a:ext uri="{BEBA8EAE-BF5A-486C-A8C5-ECC9F3942E4B}">
                  <a14:imgProps xmlns:a14="http://schemas.microsoft.com/office/drawing/2010/main">
                    <a14:imgLayer r:embed="rId9">
                      <a14:imgEffect>
                        <a14:artisticCrisscrossEtching trans="70000" pressure="31"/>
                      </a14:imgEffect>
                    </a14:imgLayer>
                  </a14:imgProps>
                </a:ext>
              </a:extLst>
            </a:blip>
            <a:stretch>
              <a:fillRect/>
            </a:stretch>
          </p:blipFill>
          <p:spPr>
            <a:xfrm>
              <a:off x="3039134" y="2635929"/>
              <a:ext cx="434016" cy="419382"/>
            </a:xfrm>
            <a:prstGeom prst="rect">
              <a:avLst/>
            </a:prstGeom>
          </p:spPr>
        </p:pic>
        <p:pic>
          <p:nvPicPr>
            <p:cNvPr id="1026" name="Picture 2" descr="Související obrázek">
              <a:extLst>
                <a:ext uri="{FF2B5EF4-FFF2-40B4-BE49-F238E27FC236}">
                  <a16:creationId xmlns:a16="http://schemas.microsoft.com/office/drawing/2014/main" id="{2A484DE5-394E-415E-A963-813D446D1DD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22309" y="2545781"/>
              <a:ext cx="485844" cy="516182"/>
            </a:xfrm>
            <a:prstGeom prst="rect">
              <a:avLst/>
            </a:prstGeom>
            <a:noFill/>
            <a:extLst>
              <a:ext uri="{909E8E84-426E-40DD-AFC4-6F175D3DCCD1}">
                <a14:hiddenFill xmlns:a14="http://schemas.microsoft.com/office/drawing/2010/main">
                  <a:solidFill>
                    <a:srgbClr val="FFFFFF"/>
                  </a:solidFill>
                </a14:hiddenFill>
              </a:ext>
            </a:extLst>
          </p:spPr>
        </p:pic>
        <p:sp>
          <p:nvSpPr>
            <p:cNvPr id="60" name="TextovéPole 59">
              <a:extLst>
                <a:ext uri="{FF2B5EF4-FFF2-40B4-BE49-F238E27FC236}">
                  <a16:creationId xmlns:a16="http://schemas.microsoft.com/office/drawing/2014/main" id="{32F1CA0F-BF2C-49B1-B8F6-D277DB9C7C61}"/>
                </a:ext>
              </a:extLst>
            </p:cNvPr>
            <p:cNvSpPr txBox="1"/>
            <p:nvPr/>
          </p:nvSpPr>
          <p:spPr bwMode="auto">
            <a:xfrm>
              <a:off x="2758000" y="3049875"/>
              <a:ext cx="1443109" cy="230832"/>
            </a:xfrm>
            <a:prstGeom prst="rect">
              <a:avLst/>
            </a:prstGeom>
            <a:noFill/>
            <a:ln w="9525">
              <a:noFill/>
              <a:miter lim="800000"/>
              <a:headEnd/>
              <a:tailEnd/>
            </a:ln>
          </p:spPr>
          <p:txBody>
            <a:bodyPr wrap="square" rtlCol="0">
              <a:spAutoFit/>
            </a:bodyPr>
            <a:lstStyle/>
            <a:p>
              <a:r>
                <a:rPr lang="cs-CZ" sz="900" i="1" dirty="0">
                  <a:solidFill>
                    <a:srgbClr val="208E7B"/>
                  </a:solidFill>
                  <a:latin typeface="Gotham SSm Medium" pitchFamily="50" charset="0"/>
                  <a:ea typeface="Verdana" panose="020B0604030504040204" pitchFamily="34" charset="0"/>
                  <a:cs typeface="Verdana" panose="020B0604030504040204" pitchFamily="34" charset="0"/>
                </a:rPr>
                <a:t>rentapartment.com</a:t>
              </a:r>
              <a:endParaRPr lang="en-US" sz="900" i="1" dirty="0" err="1">
                <a:solidFill>
                  <a:srgbClr val="208E7B"/>
                </a:solidFill>
                <a:latin typeface="Gotham SSm Medium" pitchFamily="50" charset="0"/>
                <a:ea typeface="Verdana" panose="020B0604030504040204" pitchFamily="34" charset="0"/>
                <a:cs typeface="Verdana" panose="020B0604030504040204" pitchFamily="34" charset="0"/>
              </a:endParaRPr>
            </a:p>
          </p:txBody>
        </p:sp>
      </p:grpSp>
      <p:cxnSp>
        <p:nvCxnSpPr>
          <p:cNvPr id="42" name="Přímá spojnice se šipkou 41">
            <a:extLst>
              <a:ext uri="{FF2B5EF4-FFF2-40B4-BE49-F238E27FC236}">
                <a16:creationId xmlns:a16="http://schemas.microsoft.com/office/drawing/2014/main" id="{0CFB4145-0F47-4346-8ABF-4741580C0D1B}"/>
              </a:ext>
            </a:extLst>
          </p:cNvPr>
          <p:cNvCxnSpPr>
            <a:cxnSpLocks/>
          </p:cNvCxnSpPr>
          <p:nvPr/>
        </p:nvCxnSpPr>
        <p:spPr>
          <a:xfrm flipV="1">
            <a:off x="2595364" y="3278695"/>
            <a:ext cx="641386" cy="536534"/>
          </a:xfrm>
          <a:prstGeom prst="straightConnector1">
            <a:avLst/>
          </a:prstGeom>
          <a:ln w="22225">
            <a:tailEnd type="triangle"/>
          </a:ln>
          <a:effectLst/>
        </p:spPr>
        <p:style>
          <a:lnRef idx="2">
            <a:schemeClr val="dk1"/>
          </a:lnRef>
          <a:fillRef idx="0">
            <a:schemeClr val="dk1"/>
          </a:fillRef>
          <a:effectRef idx="1">
            <a:schemeClr val="dk1"/>
          </a:effectRef>
          <a:fontRef idx="minor">
            <a:schemeClr val="tx1"/>
          </a:fontRef>
        </p:style>
      </p:cxnSp>
      <p:cxnSp>
        <p:nvCxnSpPr>
          <p:cNvPr id="88" name="Přímá spojnice se šipkou 87">
            <a:extLst>
              <a:ext uri="{FF2B5EF4-FFF2-40B4-BE49-F238E27FC236}">
                <a16:creationId xmlns:a16="http://schemas.microsoft.com/office/drawing/2014/main" id="{7086191D-8757-43EB-9378-8AB18E33180D}"/>
              </a:ext>
            </a:extLst>
          </p:cNvPr>
          <p:cNvCxnSpPr>
            <a:cxnSpLocks/>
          </p:cNvCxnSpPr>
          <p:nvPr/>
        </p:nvCxnSpPr>
        <p:spPr>
          <a:xfrm flipH="1">
            <a:off x="2651680" y="3346586"/>
            <a:ext cx="707049" cy="583486"/>
          </a:xfrm>
          <a:prstGeom prst="straightConnector1">
            <a:avLst/>
          </a:prstGeom>
          <a:ln w="22225">
            <a:tailEnd type="triangle"/>
          </a:ln>
          <a:effectLst/>
        </p:spPr>
        <p:style>
          <a:lnRef idx="2">
            <a:schemeClr val="dk1"/>
          </a:lnRef>
          <a:fillRef idx="0">
            <a:schemeClr val="dk1"/>
          </a:fillRef>
          <a:effectRef idx="1">
            <a:schemeClr val="dk1"/>
          </a:effectRef>
          <a:fontRef idx="minor">
            <a:schemeClr val="tx1"/>
          </a:fontRef>
        </p:style>
      </p:cxnSp>
      <p:cxnSp>
        <p:nvCxnSpPr>
          <p:cNvPr id="93" name="Přímá spojnice se šipkou 92">
            <a:extLst>
              <a:ext uri="{FF2B5EF4-FFF2-40B4-BE49-F238E27FC236}">
                <a16:creationId xmlns:a16="http://schemas.microsoft.com/office/drawing/2014/main" id="{813FA565-DF60-4412-A5EF-331D0DB84D04}"/>
              </a:ext>
            </a:extLst>
          </p:cNvPr>
          <p:cNvCxnSpPr>
            <a:cxnSpLocks/>
          </p:cNvCxnSpPr>
          <p:nvPr/>
        </p:nvCxnSpPr>
        <p:spPr>
          <a:xfrm flipV="1">
            <a:off x="4146571" y="2816367"/>
            <a:ext cx="926323" cy="13231"/>
          </a:xfrm>
          <a:prstGeom prst="straightConnector1">
            <a:avLst/>
          </a:prstGeom>
          <a:ln w="22225">
            <a:solidFill>
              <a:srgbClr val="A50783"/>
            </a:solidFill>
            <a:tailEnd type="triangle"/>
          </a:ln>
          <a:effectLst/>
        </p:spPr>
        <p:style>
          <a:lnRef idx="2">
            <a:schemeClr val="dk1"/>
          </a:lnRef>
          <a:fillRef idx="0">
            <a:schemeClr val="dk1"/>
          </a:fillRef>
          <a:effectRef idx="1">
            <a:schemeClr val="dk1"/>
          </a:effectRef>
          <a:fontRef idx="minor">
            <a:schemeClr val="tx1"/>
          </a:fontRef>
        </p:style>
      </p:cxnSp>
      <p:grpSp>
        <p:nvGrpSpPr>
          <p:cNvPr id="7" name="Skupina 6">
            <a:extLst>
              <a:ext uri="{FF2B5EF4-FFF2-40B4-BE49-F238E27FC236}">
                <a16:creationId xmlns:a16="http://schemas.microsoft.com/office/drawing/2014/main" id="{345C9FE5-55AA-41FB-988F-23F998A00875}"/>
              </a:ext>
            </a:extLst>
          </p:cNvPr>
          <p:cNvGrpSpPr/>
          <p:nvPr/>
        </p:nvGrpSpPr>
        <p:grpSpPr>
          <a:xfrm>
            <a:off x="5924047" y="2824991"/>
            <a:ext cx="1399329" cy="990238"/>
            <a:chOff x="5924047" y="2824991"/>
            <a:chExt cx="1399329" cy="990238"/>
          </a:xfrm>
        </p:grpSpPr>
        <p:cxnSp>
          <p:nvCxnSpPr>
            <p:cNvPr id="96" name="Přímá spojnice se šipkou 95">
              <a:extLst>
                <a:ext uri="{FF2B5EF4-FFF2-40B4-BE49-F238E27FC236}">
                  <a16:creationId xmlns:a16="http://schemas.microsoft.com/office/drawing/2014/main" id="{32D9E97E-298A-4D6A-A298-AE0BEDE43E36}"/>
                </a:ext>
              </a:extLst>
            </p:cNvPr>
            <p:cNvCxnSpPr>
              <a:cxnSpLocks/>
            </p:cNvCxnSpPr>
            <p:nvPr/>
          </p:nvCxnSpPr>
          <p:spPr>
            <a:xfrm>
              <a:off x="6860230" y="2929017"/>
              <a:ext cx="265743" cy="886212"/>
            </a:xfrm>
            <a:prstGeom prst="straightConnector1">
              <a:avLst/>
            </a:prstGeom>
            <a:ln w="22225">
              <a:solidFill>
                <a:srgbClr val="015698"/>
              </a:solidFill>
              <a:tailEnd type="triangle"/>
            </a:ln>
            <a:effectLst/>
          </p:spPr>
          <p:style>
            <a:lnRef idx="2">
              <a:schemeClr val="dk1"/>
            </a:lnRef>
            <a:fillRef idx="0">
              <a:schemeClr val="dk1"/>
            </a:fillRef>
            <a:effectRef idx="1">
              <a:schemeClr val="dk1"/>
            </a:effectRef>
            <a:fontRef idx="minor">
              <a:schemeClr val="tx1"/>
            </a:fontRef>
          </p:style>
        </p:cxnSp>
        <p:cxnSp>
          <p:nvCxnSpPr>
            <p:cNvPr id="99" name="Přímá spojnice se šipkou 98">
              <a:extLst>
                <a:ext uri="{FF2B5EF4-FFF2-40B4-BE49-F238E27FC236}">
                  <a16:creationId xmlns:a16="http://schemas.microsoft.com/office/drawing/2014/main" id="{1E80A3B2-F1CD-466F-AE2C-A2B8E35775BE}"/>
                </a:ext>
              </a:extLst>
            </p:cNvPr>
            <p:cNvCxnSpPr>
              <a:cxnSpLocks/>
            </p:cNvCxnSpPr>
            <p:nvPr/>
          </p:nvCxnSpPr>
          <p:spPr>
            <a:xfrm>
              <a:off x="5924047" y="2824991"/>
              <a:ext cx="1399329" cy="153759"/>
            </a:xfrm>
            <a:prstGeom prst="straightConnector1">
              <a:avLst/>
            </a:prstGeom>
            <a:ln w="22225">
              <a:solidFill>
                <a:srgbClr val="015698"/>
              </a:solidFill>
              <a:tailEnd type="triangle"/>
            </a:ln>
            <a:effectLst/>
          </p:spPr>
          <p:style>
            <a:lnRef idx="2">
              <a:schemeClr val="dk1"/>
            </a:lnRef>
            <a:fillRef idx="0">
              <a:schemeClr val="dk1"/>
            </a:fillRef>
            <a:effectRef idx="1">
              <a:schemeClr val="dk1"/>
            </a:effectRef>
            <a:fontRef idx="minor">
              <a:schemeClr val="tx1"/>
            </a:fontRef>
          </p:style>
        </p:cxnSp>
      </p:grpSp>
      <p:sp>
        <p:nvSpPr>
          <p:cNvPr id="103" name="TextovéPole 102">
            <a:extLst>
              <a:ext uri="{FF2B5EF4-FFF2-40B4-BE49-F238E27FC236}">
                <a16:creationId xmlns:a16="http://schemas.microsoft.com/office/drawing/2014/main" id="{B7E11A9C-486F-412D-B492-9C08E9707D54}"/>
              </a:ext>
            </a:extLst>
          </p:cNvPr>
          <p:cNvSpPr txBox="1"/>
          <p:nvPr/>
        </p:nvSpPr>
        <p:spPr bwMode="auto">
          <a:xfrm>
            <a:off x="1850065" y="4210278"/>
            <a:ext cx="1013638" cy="261610"/>
          </a:xfrm>
          <a:prstGeom prst="rect">
            <a:avLst/>
          </a:prstGeom>
          <a:noFill/>
          <a:ln w="9525">
            <a:noFill/>
            <a:miter lim="800000"/>
            <a:headEnd/>
            <a:tailEnd/>
          </a:ln>
        </p:spPr>
        <p:txBody>
          <a:bodyPr wrap="square" rtlCol="0">
            <a:spAutoFit/>
          </a:bodyPr>
          <a:lstStyle/>
          <a:p>
            <a:r>
              <a:rPr lang="cs-CZ" sz="1100" b="1" dirty="0">
                <a:solidFill>
                  <a:schemeClr val="tx1">
                    <a:lumMod val="50000"/>
                  </a:schemeClr>
                </a:solidFill>
                <a:latin typeface="Gotham SSm Medium" pitchFamily="50" charset="0"/>
                <a:ea typeface="Verdana" panose="020B0604030504040204" pitchFamily="34" charset="0"/>
                <a:cs typeface="Verdana" panose="020B0604030504040204" pitchFamily="34" charset="0"/>
              </a:rPr>
              <a:t>End user</a:t>
            </a:r>
            <a:endParaRPr lang="en-US" sz="1100" b="1" dirty="0" err="1">
              <a:solidFill>
                <a:schemeClr val="tx1">
                  <a:lumMod val="50000"/>
                </a:schemeClr>
              </a:solidFill>
              <a:latin typeface="Gotham SSm Medium" pitchFamily="50" charset="0"/>
              <a:ea typeface="Verdana" panose="020B0604030504040204" pitchFamily="34" charset="0"/>
              <a:cs typeface="Verdana" panose="020B0604030504040204" pitchFamily="34" charset="0"/>
            </a:endParaRPr>
          </a:p>
        </p:txBody>
      </p:sp>
      <p:grpSp>
        <p:nvGrpSpPr>
          <p:cNvPr id="116" name="Skupina 115">
            <a:extLst>
              <a:ext uri="{FF2B5EF4-FFF2-40B4-BE49-F238E27FC236}">
                <a16:creationId xmlns:a16="http://schemas.microsoft.com/office/drawing/2014/main" id="{9180D25A-B689-4109-99AC-B51C777FEF4F}"/>
              </a:ext>
            </a:extLst>
          </p:cNvPr>
          <p:cNvGrpSpPr/>
          <p:nvPr/>
        </p:nvGrpSpPr>
        <p:grpSpPr>
          <a:xfrm>
            <a:off x="304260" y="1393290"/>
            <a:ext cx="1390833" cy="1043425"/>
            <a:chOff x="304260" y="1393290"/>
            <a:chExt cx="1390833" cy="1043425"/>
          </a:xfrm>
        </p:grpSpPr>
        <p:pic>
          <p:nvPicPr>
            <p:cNvPr id="32" name="Obrázek 31">
              <a:extLst>
                <a:ext uri="{FF2B5EF4-FFF2-40B4-BE49-F238E27FC236}">
                  <a16:creationId xmlns:a16="http://schemas.microsoft.com/office/drawing/2014/main" id="{F47F20D4-DBC7-4B96-A244-E7A2471AC86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260" y="1393290"/>
              <a:ext cx="1317484" cy="783903"/>
            </a:xfrm>
            <a:prstGeom prst="rect">
              <a:avLst/>
            </a:prstGeom>
          </p:spPr>
        </p:pic>
        <p:sp>
          <p:nvSpPr>
            <p:cNvPr id="104" name="TextovéPole 103">
              <a:extLst>
                <a:ext uri="{FF2B5EF4-FFF2-40B4-BE49-F238E27FC236}">
                  <a16:creationId xmlns:a16="http://schemas.microsoft.com/office/drawing/2014/main" id="{8AEBE35D-B0E9-420E-AA60-25FC90935822}"/>
                </a:ext>
              </a:extLst>
            </p:cNvPr>
            <p:cNvSpPr txBox="1"/>
            <p:nvPr/>
          </p:nvSpPr>
          <p:spPr bwMode="auto">
            <a:xfrm>
              <a:off x="377609" y="2175105"/>
              <a:ext cx="1317484" cy="261610"/>
            </a:xfrm>
            <a:prstGeom prst="rect">
              <a:avLst/>
            </a:prstGeom>
            <a:noFill/>
            <a:ln w="9525">
              <a:noFill/>
              <a:miter lim="800000"/>
              <a:headEnd/>
              <a:tailEnd/>
            </a:ln>
          </p:spPr>
          <p:txBody>
            <a:bodyPr wrap="square" rtlCol="0">
              <a:spAutoFit/>
            </a:bodyPr>
            <a:lstStyle/>
            <a:p>
              <a:r>
                <a:rPr lang="cs-CZ" sz="1100" b="1" dirty="0" err="1">
                  <a:solidFill>
                    <a:schemeClr val="tx1">
                      <a:lumMod val="50000"/>
                    </a:schemeClr>
                  </a:solidFill>
                  <a:latin typeface="Gotham SSm Medium" pitchFamily="50" charset="0"/>
                  <a:ea typeface="Verdana" panose="020B0604030504040204" pitchFamily="34" charset="0"/>
                  <a:cs typeface="Verdana" panose="020B0604030504040204" pitchFamily="34" charset="0"/>
                </a:rPr>
                <a:t>Administrator</a:t>
              </a:r>
              <a:endParaRPr lang="en-US" sz="1100" b="1" dirty="0" err="1">
                <a:solidFill>
                  <a:schemeClr val="tx1">
                    <a:lumMod val="50000"/>
                  </a:schemeClr>
                </a:solidFill>
                <a:latin typeface="Gotham SSm Medium" pitchFamily="50" charset="0"/>
                <a:ea typeface="Verdana" panose="020B0604030504040204" pitchFamily="34" charset="0"/>
                <a:cs typeface="Verdana" panose="020B0604030504040204" pitchFamily="34" charset="0"/>
              </a:endParaRPr>
            </a:p>
          </p:txBody>
        </p:sp>
      </p:grpSp>
      <p:sp>
        <p:nvSpPr>
          <p:cNvPr id="105" name="TextovéPole 104">
            <a:extLst>
              <a:ext uri="{FF2B5EF4-FFF2-40B4-BE49-F238E27FC236}">
                <a16:creationId xmlns:a16="http://schemas.microsoft.com/office/drawing/2014/main" id="{F568BF73-0B11-4D52-830E-E4014C5BEF33}"/>
              </a:ext>
            </a:extLst>
          </p:cNvPr>
          <p:cNvSpPr txBox="1"/>
          <p:nvPr/>
        </p:nvSpPr>
        <p:spPr bwMode="auto">
          <a:xfrm>
            <a:off x="7795506" y="2621328"/>
            <a:ext cx="1013638" cy="261610"/>
          </a:xfrm>
          <a:prstGeom prst="rect">
            <a:avLst/>
          </a:prstGeom>
          <a:noFill/>
          <a:ln w="9525">
            <a:noFill/>
            <a:miter lim="800000"/>
            <a:headEnd/>
            <a:tailEnd/>
          </a:ln>
        </p:spPr>
        <p:txBody>
          <a:bodyPr wrap="square" rtlCol="0">
            <a:spAutoFit/>
          </a:bodyPr>
          <a:lstStyle/>
          <a:p>
            <a:r>
              <a:rPr lang="cs-CZ" sz="1100" b="1" dirty="0" err="1">
                <a:solidFill>
                  <a:schemeClr val="tx1">
                    <a:lumMod val="50000"/>
                  </a:schemeClr>
                </a:solidFill>
                <a:latin typeface="Gotham SSm Medium" pitchFamily="50" charset="0"/>
                <a:ea typeface="Verdana" panose="020B0604030504040204" pitchFamily="34" charset="0"/>
                <a:cs typeface="Verdana" panose="020B0604030504040204" pitchFamily="34" charset="0"/>
              </a:rPr>
              <a:t>Property</a:t>
            </a:r>
            <a:endParaRPr lang="en-US" sz="1100" b="1" dirty="0" err="1">
              <a:solidFill>
                <a:schemeClr val="tx1">
                  <a:lumMod val="50000"/>
                </a:schemeClr>
              </a:solidFill>
              <a:latin typeface="Gotham SSm Medium" pitchFamily="50" charset="0"/>
              <a:ea typeface="Verdana" panose="020B0604030504040204" pitchFamily="34" charset="0"/>
              <a:cs typeface="Verdana" panose="020B0604030504040204" pitchFamily="34" charset="0"/>
            </a:endParaRPr>
          </a:p>
        </p:txBody>
      </p:sp>
      <p:cxnSp>
        <p:nvCxnSpPr>
          <p:cNvPr id="106" name="Přímá spojnice se šipkou 105">
            <a:extLst>
              <a:ext uri="{FF2B5EF4-FFF2-40B4-BE49-F238E27FC236}">
                <a16:creationId xmlns:a16="http://schemas.microsoft.com/office/drawing/2014/main" id="{EBE0D9EF-7131-4513-B106-A8DEB4BADB87}"/>
              </a:ext>
            </a:extLst>
          </p:cNvPr>
          <p:cNvCxnSpPr>
            <a:cxnSpLocks/>
          </p:cNvCxnSpPr>
          <p:nvPr/>
        </p:nvCxnSpPr>
        <p:spPr>
          <a:xfrm>
            <a:off x="1521616" y="2151555"/>
            <a:ext cx="2037024" cy="439877"/>
          </a:xfrm>
          <a:prstGeom prst="straightConnector1">
            <a:avLst/>
          </a:prstGeom>
          <a:ln w="22225">
            <a:tailEnd type="triangle"/>
          </a:ln>
          <a:effectLst/>
        </p:spPr>
        <p:style>
          <a:lnRef idx="2">
            <a:schemeClr val="dk1"/>
          </a:lnRef>
          <a:fillRef idx="0">
            <a:schemeClr val="dk1"/>
          </a:fillRef>
          <a:effectRef idx="1">
            <a:schemeClr val="dk1"/>
          </a:effectRef>
          <a:fontRef idx="minor">
            <a:schemeClr val="tx1"/>
          </a:fontRef>
        </p:style>
      </p:cxnSp>
      <p:cxnSp>
        <p:nvCxnSpPr>
          <p:cNvPr id="108" name="Přímá spojnice se šipkou 107">
            <a:extLst>
              <a:ext uri="{FF2B5EF4-FFF2-40B4-BE49-F238E27FC236}">
                <a16:creationId xmlns:a16="http://schemas.microsoft.com/office/drawing/2014/main" id="{26656C96-7892-488F-A60E-F79F501FD7B2}"/>
              </a:ext>
            </a:extLst>
          </p:cNvPr>
          <p:cNvCxnSpPr>
            <a:cxnSpLocks/>
          </p:cNvCxnSpPr>
          <p:nvPr/>
        </p:nvCxnSpPr>
        <p:spPr>
          <a:xfrm flipH="1" flipV="1">
            <a:off x="1521616" y="1994763"/>
            <a:ext cx="2117021" cy="485140"/>
          </a:xfrm>
          <a:prstGeom prst="straightConnector1">
            <a:avLst/>
          </a:prstGeom>
          <a:ln w="22225">
            <a:tailEnd type="triangle"/>
          </a:ln>
          <a:effectLst/>
        </p:spPr>
        <p:style>
          <a:lnRef idx="2">
            <a:schemeClr val="dk1"/>
          </a:lnRef>
          <a:fillRef idx="0">
            <a:schemeClr val="dk1"/>
          </a:fillRef>
          <a:effectRef idx="1">
            <a:schemeClr val="dk1"/>
          </a:effectRef>
          <a:fontRef idx="minor">
            <a:schemeClr val="tx1"/>
          </a:fontRef>
        </p:style>
      </p:cxnSp>
      <p:sp>
        <p:nvSpPr>
          <p:cNvPr id="118" name="TextovéPole 117">
            <a:extLst>
              <a:ext uri="{FF2B5EF4-FFF2-40B4-BE49-F238E27FC236}">
                <a16:creationId xmlns:a16="http://schemas.microsoft.com/office/drawing/2014/main" id="{F1144297-C3D0-45B8-88AB-B2FF87F2C487}"/>
              </a:ext>
            </a:extLst>
          </p:cNvPr>
          <p:cNvSpPr txBox="1"/>
          <p:nvPr/>
        </p:nvSpPr>
        <p:spPr bwMode="auto">
          <a:xfrm>
            <a:off x="4470130" y="2941547"/>
            <a:ext cx="1174405" cy="230832"/>
          </a:xfrm>
          <a:prstGeom prst="rect">
            <a:avLst/>
          </a:prstGeom>
          <a:noFill/>
          <a:ln w="9525">
            <a:noFill/>
            <a:miter lim="800000"/>
            <a:headEnd/>
            <a:tailEnd/>
          </a:ln>
        </p:spPr>
        <p:txBody>
          <a:bodyPr wrap="square" rtlCol="0">
            <a:spAutoFit/>
          </a:bodyPr>
          <a:lstStyle/>
          <a:p>
            <a:r>
              <a:rPr lang="cs-CZ" sz="900" dirty="0">
                <a:solidFill>
                  <a:srgbClr val="A50783"/>
                </a:solidFill>
                <a:latin typeface="Gotham SSm Medium" pitchFamily="50" charset="0"/>
                <a:ea typeface="Verdana" panose="020B0604030504040204" pitchFamily="34" charset="0"/>
                <a:cs typeface="Verdana" panose="020B0604030504040204" pitchFamily="34" charset="0"/>
              </a:rPr>
              <a:t>2N® Partner API</a:t>
            </a:r>
            <a:endParaRPr lang="en-US" sz="900" dirty="0" err="1">
              <a:solidFill>
                <a:srgbClr val="A50783"/>
              </a:solidFill>
              <a:latin typeface="Gotham SSm Medium" pitchFamily="50" charset="0"/>
              <a:ea typeface="Verdana" panose="020B0604030504040204" pitchFamily="34" charset="0"/>
              <a:cs typeface="Verdana" panose="020B0604030504040204" pitchFamily="34" charset="0"/>
            </a:endParaRPr>
          </a:p>
        </p:txBody>
      </p:sp>
      <p:pic>
        <p:nvPicPr>
          <p:cNvPr id="89" name="Grafický objekt 88" descr="Programátor">
            <a:extLst>
              <a:ext uri="{FF2B5EF4-FFF2-40B4-BE49-F238E27FC236}">
                <a16:creationId xmlns:a16="http://schemas.microsoft.com/office/drawing/2014/main" id="{847C99E0-F1A2-4FB7-B3E5-712D80109B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63973" y="3961847"/>
            <a:ext cx="461269" cy="461269"/>
          </a:xfrm>
          <a:prstGeom prst="rect">
            <a:avLst/>
          </a:prstGeom>
        </p:spPr>
      </p:pic>
      <p:pic>
        <p:nvPicPr>
          <p:cNvPr id="91" name="Grafický objekt 90" descr="Muž">
            <a:extLst>
              <a:ext uri="{FF2B5EF4-FFF2-40B4-BE49-F238E27FC236}">
                <a16:creationId xmlns:a16="http://schemas.microsoft.com/office/drawing/2014/main" id="{B46E4FAC-13EB-4EAE-9C3A-98ED1968A7D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96479" y="3879815"/>
            <a:ext cx="495672" cy="495672"/>
          </a:xfrm>
          <a:prstGeom prst="rect">
            <a:avLst/>
          </a:prstGeom>
        </p:spPr>
      </p:pic>
      <p:grpSp>
        <p:nvGrpSpPr>
          <p:cNvPr id="121" name="Skupina 120">
            <a:extLst>
              <a:ext uri="{FF2B5EF4-FFF2-40B4-BE49-F238E27FC236}">
                <a16:creationId xmlns:a16="http://schemas.microsoft.com/office/drawing/2014/main" id="{E60114CE-24A3-410D-827F-35EDECC5F514}"/>
              </a:ext>
            </a:extLst>
          </p:cNvPr>
          <p:cNvGrpSpPr/>
          <p:nvPr/>
        </p:nvGrpSpPr>
        <p:grpSpPr>
          <a:xfrm>
            <a:off x="1258158" y="3060571"/>
            <a:ext cx="1809404" cy="511603"/>
            <a:chOff x="1561501" y="3019321"/>
            <a:chExt cx="1444186" cy="511603"/>
          </a:xfrm>
        </p:grpSpPr>
        <p:sp>
          <p:nvSpPr>
            <p:cNvPr id="75" name="TextovéPole 74">
              <a:extLst>
                <a:ext uri="{FF2B5EF4-FFF2-40B4-BE49-F238E27FC236}">
                  <a16:creationId xmlns:a16="http://schemas.microsoft.com/office/drawing/2014/main" id="{121BEEBC-80F3-42AB-9AFB-4BEB7281DBF4}"/>
                </a:ext>
              </a:extLst>
            </p:cNvPr>
            <p:cNvSpPr txBox="1"/>
            <p:nvPr/>
          </p:nvSpPr>
          <p:spPr bwMode="auto">
            <a:xfrm>
              <a:off x="2763436" y="3315480"/>
              <a:ext cx="242251" cy="215444"/>
            </a:xfrm>
            <a:prstGeom prst="rect">
              <a:avLst/>
            </a:prstGeom>
            <a:noFill/>
            <a:ln w="9525">
              <a:noFill/>
              <a:miter lim="800000"/>
              <a:headEnd/>
              <a:tailEnd/>
            </a:ln>
          </p:spPr>
          <p:txBody>
            <a:bodyPr wrap="square" rtlCol="0">
              <a:spAutoFit/>
            </a:bodyPr>
            <a:lstStyle/>
            <a:p>
              <a:r>
                <a:rPr lang="en-GB" sz="800">
                  <a:solidFill>
                    <a:schemeClr val="accent5">
                      <a:lumMod val="75000"/>
                    </a:schemeClr>
                  </a:solidFill>
                  <a:latin typeface="Gotham SSm Medium" pitchFamily="50" charset="0"/>
                  <a:ea typeface="Verdana" panose="020B0604030504040204" pitchFamily="34" charset="0"/>
                  <a:cs typeface="Verdana" panose="020B0604030504040204" pitchFamily="34" charset="0"/>
                </a:rPr>
                <a:t>1</a:t>
              </a:r>
            </a:p>
          </p:txBody>
        </p:sp>
        <p:sp>
          <p:nvSpPr>
            <p:cNvPr id="94" name="Řečová bublina: obdélníkový bublinový popisek se zakulacenými rohy 93">
              <a:extLst>
                <a:ext uri="{FF2B5EF4-FFF2-40B4-BE49-F238E27FC236}">
                  <a16:creationId xmlns:a16="http://schemas.microsoft.com/office/drawing/2014/main" id="{4814E6C4-F33D-4B17-85B3-B1FD915087CB}"/>
                </a:ext>
              </a:extLst>
            </p:cNvPr>
            <p:cNvSpPr/>
            <p:nvPr/>
          </p:nvSpPr>
          <p:spPr>
            <a:xfrm>
              <a:off x="1561501" y="3019321"/>
              <a:ext cx="1027489" cy="461269"/>
            </a:xfrm>
            <a:prstGeom prst="wedgeRoundRectCallout">
              <a:avLst>
                <a:gd name="adj1" fmla="val 70491"/>
                <a:gd name="adj2" fmla="val 39019"/>
                <a:gd name="adj3" fmla="val 16667"/>
              </a:avLst>
            </a:prstGeom>
            <a:gradFill flip="none" rotWithShape="1">
              <a:gsLst>
                <a:gs pos="54000">
                  <a:schemeClr val="bg1"/>
                </a:gs>
                <a:gs pos="100000">
                  <a:schemeClr val="bg2">
                    <a:lumMod val="40000"/>
                    <a:lumOff val="60000"/>
                  </a:schemeClr>
                </a:gs>
              </a:gsLst>
              <a:lin ang="2700000" scaled="1"/>
              <a:tileRect/>
            </a:gra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solidFill>
                    <a:schemeClr val="tx1">
                      <a:lumMod val="50000"/>
                    </a:schemeClr>
                  </a:solidFill>
                </a:rPr>
                <a:t>User makes an online reservation of the flat in 3</a:t>
              </a:r>
              <a:r>
                <a:rPr lang="en-GB" sz="800" baseline="30000" dirty="0">
                  <a:solidFill>
                    <a:schemeClr val="tx1">
                      <a:lumMod val="50000"/>
                    </a:schemeClr>
                  </a:solidFill>
                </a:rPr>
                <a:t>rd </a:t>
              </a:r>
              <a:r>
                <a:rPr lang="en-GB" sz="800" dirty="0">
                  <a:solidFill>
                    <a:schemeClr val="tx1">
                      <a:lumMod val="50000"/>
                    </a:schemeClr>
                  </a:solidFill>
                </a:rPr>
                <a:t>party application</a:t>
              </a:r>
            </a:p>
          </p:txBody>
        </p:sp>
      </p:grpSp>
      <p:grpSp>
        <p:nvGrpSpPr>
          <p:cNvPr id="2" name="Skupina 1">
            <a:extLst>
              <a:ext uri="{FF2B5EF4-FFF2-40B4-BE49-F238E27FC236}">
                <a16:creationId xmlns:a16="http://schemas.microsoft.com/office/drawing/2014/main" id="{B718D07C-0F7D-4D1C-B5D5-1DECEDE6CECF}"/>
              </a:ext>
            </a:extLst>
          </p:cNvPr>
          <p:cNvGrpSpPr/>
          <p:nvPr/>
        </p:nvGrpSpPr>
        <p:grpSpPr>
          <a:xfrm>
            <a:off x="3025382" y="3560840"/>
            <a:ext cx="1175728" cy="755285"/>
            <a:chOff x="3025382" y="3560840"/>
            <a:chExt cx="1175728" cy="755285"/>
          </a:xfrm>
        </p:grpSpPr>
        <p:sp>
          <p:nvSpPr>
            <p:cNvPr id="77" name="TextovéPole 76">
              <a:extLst>
                <a:ext uri="{FF2B5EF4-FFF2-40B4-BE49-F238E27FC236}">
                  <a16:creationId xmlns:a16="http://schemas.microsoft.com/office/drawing/2014/main" id="{53FBB2CA-0283-42E1-BAA3-DC15D23CE742}"/>
                </a:ext>
              </a:extLst>
            </p:cNvPr>
            <p:cNvSpPr txBox="1"/>
            <p:nvPr/>
          </p:nvSpPr>
          <p:spPr bwMode="auto">
            <a:xfrm>
              <a:off x="3025382" y="3560840"/>
              <a:ext cx="242251" cy="215444"/>
            </a:xfrm>
            <a:prstGeom prst="rect">
              <a:avLst/>
            </a:prstGeom>
            <a:noFill/>
            <a:ln w="9525">
              <a:noFill/>
              <a:miter lim="800000"/>
              <a:headEnd/>
              <a:tailEnd/>
            </a:ln>
          </p:spPr>
          <p:txBody>
            <a:bodyPr wrap="square" rtlCol="0">
              <a:spAutoFit/>
            </a:bodyPr>
            <a:lstStyle/>
            <a:p>
              <a:r>
                <a:rPr lang="en-GB" sz="800">
                  <a:solidFill>
                    <a:schemeClr val="accent5">
                      <a:lumMod val="75000"/>
                    </a:schemeClr>
                  </a:solidFill>
                  <a:latin typeface="Gotham SSm Medium" pitchFamily="50" charset="0"/>
                  <a:ea typeface="Verdana" panose="020B0604030504040204" pitchFamily="34" charset="0"/>
                  <a:cs typeface="Verdana" panose="020B0604030504040204" pitchFamily="34" charset="0"/>
                </a:rPr>
                <a:t>2</a:t>
              </a:r>
            </a:p>
          </p:txBody>
        </p:sp>
        <p:sp>
          <p:nvSpPr>
            <p:cNvPr id="137" name="Řečová bublina: obdélníkový bublinový popisek se zakulacenými rohy 136">
              <a:extLst>
                <a:ext uri="{FF2B5EF4-FFF2-40B4-BE49-F238E27FC236}">
                  <a16:creationId xmlns:a16="http://schemas.microsoft.com/office/drawing/2014/main" id="{60B29E0D-B4D1-4A32-8025-2D8881F34A8E}"/>
                </a:ext>
              </a:extLst>
            </p:cNvPr>
            <p:cNvSpPr/>
            <p:nvPr/>
          </p:nvSpPr>
          <p:spPr>
            <a:xfrm>
              <a:off x="3087964" y="3879815"/>
              <a:ext cx="1113146" cy="436310"/>
            </a:xfrm>
            <a:prstGeom prst="wedgeRoundRectCallout">
              <a:avLst>
                <a:gd name="adj1" fmla="val -40579"/>
                <a:gd name="adj2" fmla="val -79308"/>
                <a:gd name="adj3" fmla="val 16667"/>
              </a:avLst>
            </a:prstGeom>
            <a:gradFill flip="none" rotWithShape="1">
              <a:gsLst>
                <a:gs pos="54000">
                  <a:schemeClr val="bg1"/>
                </a:gs>
                <a:gs pos="100000">
                  <a:schemeClr val="bg2">
                    <a:lumMod val="40000"/>
                    <a:lumOff val="60000"/>
                  </a:schemeClr>
                </a:gs>
              </a:gsLst>
              <a:lin ang="13500000" scaled="1"/>
              <a:tileRect/>
            </a:gra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solidFill>
                    <a:schemeClr val="tx1">
                      <a:lumMod val="50000"/>
                    </a:schemeClr>
                  </a:solidFill>
                </a:rPr>
                <a:t>He receives the confirmation with the access PIN code</a:t>
              </a:r>
            </a:p>
          </p:txBody>
        </p:sp>
      </p:grpSp>
      <p:grpSp>
        <p:nvGrpSpPr>
          <p:cNvPr id="5" name="Skupina 4">
            <a:extLst>
              <a:ext uri="{FF2B5EF4-FFF2-40B4-BE49-F238E27FC236}">
                <a16:creationId xmlns:a16="http://schemas.microsoft.com/office/drawing/2014/main" id="{B7EC1F29-45C8-47AD-B6CC-9C4673607847}"/>
              </a:ext>
            </a:extLst>
          </p:cNvPr>
          <p:cNvGrpSpPr/>
          <p:nvPr/>
        </p:nvGrpSpPr>
        <p:grpSpPr>
          <a:xfrm>
            <a:off x="3527151" y="1667636"/>
            <a:ext cx="1747402" cy="1172627"/>
            <a:chOff x="3527151" y="1667636"/>
            <a:chExt cx="1747402" cy="1172627"/>
          </a:xfrm>
        </p:grpSpPr>
        <p:sp>
          <p:nvSpPr>
            <p:cNvPr id="78" name="TextovéPole 77">
              <a:extLst>
                <a:ext uri="{FF2B5EF4-FFF2-40B4-BE49-F238E27FC236}">
                  <a16:creationId xmlns:a16="http://schemas.microsoft.com/office/drawing/2014/main" id="{449CD294-DEF2-47D5-A757-470266930AB9}"/>
                </a:ext>
              </a:extLst>
            </p:cNvPr>
            <p:cNvSpPr txBox="1"/>
            <p:nvPr/>
          </p:nvSpPr>
          <p:spPr bwMode="auto">
            <a:xfrm>
              <a:off x="4558855" y="2624819"/>
              <a:ext cx="242251" cy="215444"/>
            </a:xfrm>
            <a:prstGeom prst="rect">
              <a:avLst/>
            </a:prstGeom>
            <a:noFill/>
            <a:ln w="9525">
              <a:noFill/>
              <a:miter lim="800000"/>
              <a:headEnd/>
              <a:tailEnd/>
            </a:ln>
          </p:spPr>
          <p:txBody>
            <a:bodyPr wrap="square" rtlCol="0">
              <a:spAutoFit/>
            </a:bodyPr>
            <a:lstStyle/>
            <a:p>
              <a:r>
                <a:rPr lang="en-GB" sz="800">
                  <a:solidFill>
                    <a:schemeClr val="accent5">
                      <a:lumMod val="75000"/>
                    </a:schemeClr>
                  </a:solidFill>
                  <a:latin typeface="Gotham SSm Medium" pitchFamily="50" charset="0"/>
                  <a:ea typeface="Verdana" panose="020B0604030504040204" pitchFamily="34" charset="0"/>
                  <a:cs typeface="Verdana" panose="020B0604030504040204" pitchFamily="34" charset="0"/>
                </a:rPr>
                <a:t>3</a:t>
              </a:r>
            </a:p>
          </p:txBody>
        </p:sp>
        <p:sp>
          <p:nvSpPr>
            <p:cNvPr id="138" name="Řečová bublina: obdélníkový bublinový popisek se zakulacenými rohy 137">
              <a:extLst>
                <a:ext uri="{FF2B5EF4-FFF2-40B4-BE49-F238E27FC236}">
                  <a16:creationId xmlns:a16="http://schemas.microsoft.com/office/drawing/2014/main" id="{459F1B01-978B-4C87-9DAA-E54707EE5ED7}"/>
                </a:ext>
              </a:extLst>
            </p:cNvPr>
            <p:cNvSpPr/>
            <p:nvPr/>
          </p:nvSpPr>
          <p:spPr>
            <a:xfrm>
              <a:off x="3527151" y="1667636"/>
              <a:ext cx="1747402" cy="461269"/>
            </a:xfrm>
            <a:prstGeom prst="wedgeRoundRectCallout">
              <a:avLst>
                <a:gd name="adj1" fmla="val 15862"/>
                <a:gd name="adj2" fmla="val 154272"/>
                <a:gd name="adj3" fmla="val 16667"/>
              </a:avLst>
            </a:prstGeom>
            <a:gradFill>
              <a:gsLst>
                <a:gs pos="54000">
                  <a:schemeClr val="bg1"/>
                </a:gs>
                <a:gs pos="100000">
                  <a:schemeClr val="bg2">
                    <a:lumMod val="40000"/>
                    <a:lumOff val="60000"/>
                  </a:schemeClr>
                </a:gs>
              </a:gsLst>
              <a:lin ang="5400000" scaled="1"/>
            </a:gra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solidFill>
                    <a:schemeClr val="tx1">
                      <a:lumMod val="50000"/>
                    </a:schemeClr>
                  </a:solidFill>
                </a:rPr>
                <a:t>3</a:t>
              </a:r>
              <a:r>
                <a:rPr lang="en-GB" sz="800" baseline="30000" dirty="0">
                  <a:solidFill>
                    <a:schemeClr val="tx1">
                      <a:lumMod val="50000"/>
                    </a:schemeClr>
                  </a:solidFill>
                </a:rPr>
                <a:t>rd</a:t>
              </a:r>
              <a:r>
                <a:rPr lang="en-GB" sz="800" dirty="0">
                  <a:solidFill>
                    <a:schemeClr val="tx1">
                      <a:lumMod val="50000"/>
                    </a:schemeClr>
                  </a:solidFill>
                </a:rPr>
                <a:t> party SW sends following request via 2N® Partner API: create user „X“ in „Y,Z“ devices with „ABC“ PIN code</a:t>
              </a:r>
            </a:p>
          </p:txBody>
        </p:sp>
      </p:grpSp>
      <p:grpSp>
        <p:nvGrpSpPr>
          <p:cNvPr id="4" name="Skupina 3">
            <a:extLst>
              <a:ext uri="{FF2B5EF4-FFF2-40B4-BE49-F238E27FC236}">
                <a16:creationId xmlns:a16="http://schemas.microsoft.com/office/drawing/2014/main" id="{488D84B6-9385-4FF1-A5D4-D0E521827DEE}"/>
              </a:ext>
            </a:extLst>
          </p:cNvPr>
          <p:cNvGrpSpPr/>
          <p:nvPr/>
        </p:nvGrpSpPr>
        <p:grpSpPr>
          <a:xfrm>
            <a:off x="6604843" y="1841863"/>
            <a:ext cx="1921580" cy="1113393"/>
            <a:chOff x="6604843" y="1841863"/>
            <a:chExt cx="1921580" cy="1113393"/>
          </a:xfrm>
        </p:grpSpPr>
        <p:sp>
          <p:nvSpPr>
            <p:cNvPr id="79" name="TextovéPole 78">
              <a:extLst>
                <a:ext uri="{FF2B5EF4-FFF2-40B4-BE49-F238E27FC236}">
                  <a16:creationId xmlns:a16="http://schemas.microsoft.com/office/drawing/2014/main" id="{0638C33B-B4C9-441F-8C95-94AFBB296B69}"/>
                </a:ext>
              </a:extLst>
            </p:cNvPr>
            <p:cNvSpPr txBox="1"/>
            <p:nvPr/>
          </p:nvSpPr>
          <p:spPr bwMode="auto">
            <a:xfrm>
              <a:off x="6604843" y="2739812"/>
              <a:ext cx="242251" cy="215444"/>
            </a:xfrm>
            <a:prstGeom prst="rect">
              <a:avLst/>
            </a:prstGeom>
            <a:noFill/>
            <a:ln w="9525">
              <a:noFill/>
              <a:miter lim="800000"/>
              <a:headEnd/>
              <a:tailEnd/>
            </a:ln>
          </p:spPr>
          <p:txBody>
            <a:bodyPr wrap="square" rtlCol="0">
              <a:spAutoFit/>
            </a:bodyPr>
            <a:lstStyle/>
            <a:p>
              <a:r>
                <a:rPr lang="en-GB" sz="800">
                  <a:solidFill>
                    <a:schemeClr val="accent5">
                      <a:lumMod val="75000"/>
                    </a:schemeClr>
                  </a:solidFill>
                  <a:latin typeface="Gotham SSm Medium" pitchFamily="50" charset="0"/>
                  <a:ea typeface="Verdana" panose="020B0604030504040204" pitchFamily="34" charset="0"/>
                  <a:cs typeface="Verdana" panose="020B0604030504040204" pitchFamily="34" charset="0"/>
                </a:rPr>
                <a:t>4</a:t>
              </a:r>
            </a:p>
          </p:txBody>
        </p:sp>
        <p:sp>
          <p:nvSpPr>
            <p:cNvPr id="139" name="Řečová bublina: obdélníkový bublinový popisek se zakulacenými rohy 138">
              <a:extLst>
                <a:ext uri="{FF2B5EF4-FFF2-40B4-BE49-F238E27FC236}">
                  <a16:creationId xmlns:a16="http://schemas.microsoft.com/office/drawing/2014/main" id="{16BB1CD6-80FA-4FEE-BD54-690983D02BE9}"/>
                </a:ext>
              </a:extLst>
            </p:cNvPr>
            <p:cNvSpPr/>
            <p:nvPr/>
          </p:nvSpPr>
          <p:spPr>
            <a:xfrm>
              <a:off x="7140441" y="1841863"/>
              <a:ext cx="1385982" cy="461269"/>
            </a:xfrm>
            <a:prstGeom prst="wedgeRoundRectCallout">
              <a:avLst>
                <a:gd name="adj1" fmla="val -75215"/>
                <a:gd name="adj2" fmla="val 157345"/>
                <a:gd name="adj3" fmla="val 16667"/>
              </a:avLst>
            </a:prstGeom>
            <a:gradFill>
              <a:gsLst>
                <a:gs pos="54000">
                  <a:schemeClr val="bg1"/>
                </a:gs>
                <a:gs pos="100000">
                  <a:schemeClr val="bg2">
                    <a:lumMod val="40000"/>
                    <a:lumOff val="60000"/>
                  </a:schemeClr>
                </a:gs>
              </a:gsLst>
              <a:lin ang="5400000" scaled="1"/>
            </a:gra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solidFill>
                    <a:schemeClr val="tx1">
                      <a:lumMod val="50000"/>
                    </a:schemeClr>
                  </a:solidFill>
                </a:rPr>
                <a:t>My2N distributes the information to appropriate devices („Y, Z“)</a:t>
              </a:r>
            </a:p>
          </p:txBody>
        </p:sp>
      </p:grpSp>
      <p:grpSp>
        <p:nvGrpSpPr>
          <p:cNvPr id="6" name="Skupina 5">
            <a:extLst>
              <a:ext uri="{FF2B5EF4-FFF2-40B4-BE49-F238E27FC236}">
                <a16:creationId xmlns:a16="http://schemas.microsoft.com/office/drawing/2014/main" id="{4FE43454-4BFF-4509-A5C8-D7AFC79FCCA1}"/>
              </a:ext>
            </a:extLst>
          </p:cNvPr>
          <p:cNvGrpSpPr/>
          <p:nvPr/>
        </p:nvGrpSpPr>
        <p:grpSpPr>
          <a:xfrm>
            <a:off x="1742464" y="1335969"/>
            <a:ext cx="1525169" cy="880579"/>
            <a:chOff x="1742464" y="1335969"/>
            <a:chExt cx="1525169" cy="880579"/>
          </a:xfrm>
        </p:grpSpPr>
        <p:sp>
          <p:nvSpPr>
            <p:cNvPr id="81" name="TextovéPole 80">
              <a:extLst>
                <a:ext uri="{FF2B5EF4-FFF2-40B4-BE49-F238E27FC236}">
                  <a16:creationId xmlns:a16="http://schemas.microsoft.com/office/drawing/2014/main" id="{D4C6501D-9500-46D0-B249-D4C4E4B824B5}"/>
                </a:ext>
              </a:extLst>
            </p:cNvPr>
            <p:cNvSpPr txBox="1"/>
            <p:nvPr/>
          </p:nvSpPr>
          <p:spPr bwMode="auto">
            <a:xfrm>
              <a:off x="2328578" y="2001104"/>
              <a:ext cx="242251" cy="215444"/>
            </a:xfrm>
            <a:prstGeom prst="rect">
              <a:avLst/>
            </a:prstGeom>
            <a:noFill/>
            <a:ln w="9525">
              <a:noFill/>
              <a:miter lim="800000"/>
              <a:headEnd/>
              <a:tailEnd/>
            </a:ln>
          </p:spPr>
          <p:txBody>
            <a:bodyPr wrap="square" rtlCol="0">
              <a:spAutoFit/>
            </a:bodyPr>
            <a:lstStyle/>
            <a:p>
              <a:r>
                <a:rPr lang="en-GB" sz="800">
                  <a:solidFill>
                    <a:schemeClr val="accent5">
                      <a:lumMod val="75000"/>
                    </a:schemeClr>
                  </a:solidFill>
                  <a:latin typeface="Gotham SSm Medium" pitchFamily="50" charset="0"/>
                  <a:ea typeface="Verdana" panose="020B0604030504040204" pitchFamily="34" charset="0"/>
                  <a:cs typeface="Verdana" panose="020B0604030504040204" pitchFamily="34" charset="0"/>
                </a:rPr>
                <a:t>6</a:t>
              </a:r>
            </a:p>
          </p:txBody>
        </p:sp>
        <p:sp>
          <p:nvSpPr>
            <p:cNvPr id="141" name="Řečová bublina: obdélníkový bublinový popisek se zakulacenými rohy 140">
              <a:extLst>
                <a:ext uri="{FF2B5EF4-FFF2-40B4-BE49-F238E27FC236}">
                  <a16:creationId xmlns:a16="http://schemas.microsoft.com/office/drawing/2014/main" id="{682C8C7F-67C9-4DC0-863F-A981968EA8F2}"/>
                </a:ext>
              </a:extLst>
            </p:cNvPr>
            <p:cNvSpPr/>
            <p:nvPr/>
          </p:nvSpPr>
          <p:spPr>
            <a:xfrm>
              <a:off x="1742464" y="1335969"/>
              <a:ext cx="1525169" cy="461269"/>
            </a:xfrm>
            <a:prstGeom prst="wedgeRoundRectCallout">
              <a:avLst>
                <a:gd name="adj1" fmla="val 2861"/>
                <a:gd name="adj2" fmla="val 106634"/>
                <a:gd name="adj3" fmla="val 16667"/>
              </a:avLst>
            </a:prstGeom>
            <a:gradFill flip="none" rotWithShape="1">
              <a:gsLst>
                <a:gs pos="54000">
                  <a:schemeClr val="bg1"/>
                </a:gs>
                <a:gs pos="100000">
                  <a:schemeClr val="bg2">
                    <a:lumMod val="40000"/>
                    <a:lumOff val="60000"/>
                  </a:schemeClr>
                </a:gs>
              </a:gsLst>
              <a:lin ang="2700000" scaled="1"/>
              <a:tileRect/>
            </a:gra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solidFill>
                    <a:schemeClr val="tx1">
                      <a:lumMod val="50000"/>
                    </a:schemeClr>
                  </a:solidFill>
                </a:rPr>
                <a:t>Administrators configure and monitor devices remotely from their building management SW</a:t>
              </a:r>
            </a:p>
          </p:txBody>
        </p:sp>
      </p:grpSp>
      <p:grpSp>
        <p:nvGrpSpPr>
          <p:cNvPr id="3" name="Skupina 2">
            <a:extLst>
              <a:ext uri="{FF2B5EF4-FFF2-40B4-BE49-F238E27FC236}">
                <a16:creationId xmlns:a16="http://schemas.microsoft.com/office/drawing/2014/main" id="{0644ACA7-B4D9-4AA8-BD17-69E6EA58F413}"/>
              </a:ext>
            </a:extLst>
          </p:cNvPr>
          <p:cNvGrpSpPr/>
          <p:nvPr/>
        </p:nvGrpSpPr>
        <p:grpSpPr>
          <a:xfrm>
            <a:off x="5416805" y="3854937"/>
            <a:ext cx="1501978" cy="553568"/>
            <a:chOff x="5416805" y="3854937"/>
            <a:chExt cx="1501978" cy="553568"/>
          </a:xfrm>
        </p:grpSpPr>
        <p:sp>
          <p:nvSpPr>
            <p:cNvPr id="140" name="Řečová bublina: obdélníkový bublinový popisek se zakulacenými rohy 139">
              <a:extLst>
                <a:ext uri="{FF2B5EF4-FFF2-40B4-BE49-F238E27FC236}">
                  <a16:creationId xmlns:a16="http://schemas.microsoft.com/office/drawing/2014/main" id="{A255C74D-110E-433F-9593-CDFE54CF81E9}"/>
                </a:ext>
              </a:extLst>
            </p:cNvPr>
            <p:cNvSpPr/>
            <p:nvPr/>
          </p:nvSpPr>
          <p:spPr>
            <a:xfrm>
              <a:off x="5416805" y="3947236"/>
              <a:ext cx="1113145" cy="461269"/>
            </a:xfrm>
            <a:prstGeom prst="wedgeRoundRectCallout">
              <a:avLst>
                <a:gd name="adj1" fmla="val 66709"/>
                <a:gd name="adj2" fmla="val -42150"/>
                <a:gd name="adj3" fmla="val 16667"/>
              </a:avLst>
            </a:prstGeom>
            <a:gradFill flip="none" rotWithShape="1">
              <a:gsLst>
                <a:gs pos="54000">
                  <a:schemeClr val="bg1"/>
                </a:gs>
                <a:gs pos="100000">
                  <a:schemeClr val="bg2">
                    <a:lumMod val="40000"/>
                    <a:lumOff val="60000"/>
                  </a:schemeClr>
                </a:gs>
              </a:gsLst>
              <a:lin ang="2700000" scaled="1"/>
              <a:tileRect/>
            </a:gra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solidFill>
                    <a:schemeClr val="tx1">
                      <a:lumMod val="50000"/>
                    </a:schemeClr>
                  </a:solidFill>
                </a:rPr>
                <a:t>User enters the PIN code to enter the building and flat</a:t>
              </a:r>
            </a:p>
          </p:txBody>
        </p:sp>
        <p:sp>
          <p:nvSpPr>
            <p:cNvPr id="146" name="TextovéPole 145">
              <a:extLst>
                <a:ext uri="{FF2B5EF4-FFF2-40B4-BE49-F238E27FC236}">
                  <a16:creationId xmlns:a16="http://schemas.microsoft.com/office/drawing/2014/main" id="{3E5A2314-6652-48E0-932E-9F3D3C8D7E81}"/>
                </a:ext>
              </a:extLst>
            </p:cNvPr>
            <p:cNvSpPr txBox="1"/>
            <p:nvPr/>
          </p:nvSpPr>
          <p:spPr bwMode="auto">
            <a:xfrm>
              <a:off x="6676532" y="3854937"/>
              <a:ext cx="242251" cy="215444"/>
            </a:xfrm>
            <a:prstGeom prst="rect">
              <a:avLst/>
            </a:prstGeom>
            <a:noFill/>
            <a:ln w="9525">
              <a:noFill/>
              <a:miter lim="800000"/>
              <a:headEnd/>
              <a:tailEnd/>
            </a:ln>
          </p:spPr>
          <p:txBody>
            <a:bodyPr wrap="square" rtlCol="0">
              <a:spAutoFit/>
            </a:bodyPr>
            <a:lstStyle/>
            <a:p>
              <a:r>
                <a:rPr lang="en-GB" sz="800">
                  <a:solidFill>
                    <a:schemeClr val="accent5">
                      <a:lumMod val="75000"/>
                    </a:schemeClr>
                  </a:solidFill>
                  <a:latin typeface="Gotham SSm Medium" pitchFamily="50" charset="0"/>
                  <a:ea typeface="Verdana" panose="020B0604030504040204" pitchFamily="34" charset="0"/>
                  <a:cs typeface="Verdana" panose="020B0604030504040204" pitchFamily="34" charset="0"/>
                </a:rPr>
                <a:t>5</a:t>
              </a:r>
            </a:p>
          </p:txBody>
        </p:sp>
      </p:grpSp>
    </p:spTree>
    <p:extLst>
      <p:ext uri="{BB962C8B-B14F-4D97-AF65-F5344CB8AC3E}">
        <p14:creationId xmlns:p14="http://schemas.microsoft.com/office/powerpoint/2010/main" val="1520519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dissolve">
                                      <p:cBhvr>
                                        <p:cTn id="7" dur="500"/>
                                        <p:tgtEl>
                                          <p:spTgt spid="1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par>
                                <p:cTn id="12" presetID="9" presetClass="entr" presetSubtype="0" fill="hold" nodeType="with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dissolve">
                                      <p:cBhvr>
                                        <p:cTn id="14" dur="500"/>
                                        <p:tgtEl>
                                          <p:spTgt spid="115"/>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wipe(down)">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up)">
                                      <p:cBhvr>
                                        <p:cTn id="23" dur="500"/>
                                        <p:tgtEl>
                                          <p:spTgt spid="88"/>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left)">
                                      <p:cBhvr>
                                        <p:cTn id="32" dur="500"/>
                                        <p:tgtEl>
                                          <p:spTgt spid="93"/>
                                        </p:tgtEl>
                                      </p:cBhvr>
                                    </p:animEffect>
                                  </p:childTnLst>
                                </p:cTn>
                              </p:par>
                              <p:par>
                                <p:cTn id="33" presetID="9" presetClass="entr" presetSubtype="0" fill="hold" nodeType="withEffect">
                                  <p:stCondLst>
                                    <p:cond delay="0"/>
                                  </p:stCondLst>
                                  <p:childTnLst>
                                    <p:set>
                                      <p:cBhvr>
                                        <p:cTn id="34" dur="1" fill="hold">
                                          <p:stCondLst>
                                            <p:cond delay="0"/>
                                          </p:stCondLst>
                                        </p:cTn>
                                        <p:tgtEl>
                                          <p:spTgt spid="28680"/>
                                        </p:tgtEl>
                                        <p:attrNameLst>
                                          <p:attrName>style.visibility</p:attrName>
                                        </p:attrNameLst>
                                      </p:cBhvr>
                                      <p:to>
                                        <p:strVal val="visible"/>
                                      </p:to>
                                    </p:set>
                                    <p:animEffect transition="in" filter="dissolve">
                                      <p:cBhvr>
                                        <p:cTn id="35" dur="500"/>
                                        <p:tgtEl>
                                          <p:spTgt spid="28680"/>
                                        </p:tgtEl>
                                      </p:cBhvr>
                                    </p:animEffect>
                                  </p:childTnLst>
                                </p:cTn>
                              </p:par>
                            </p:childTnLst>
                          </p:cTn>
                        </p:par>
                        <p:par>
                          <p:cTn id="36" fill="hold">
                            <p:stCondLst>
                              <p:cond delay="500"/>
                            </p:stCondLst>
                            <p:childTnLst>
                              <p:par>
                                <p:cTn id="37" presetID="31" presetClass="entr" presetSubtype="0" fill="hold" grpId="0" nodeType="afterEffect">
                                  <p:stCondLst>
                                    <p:cond delay="0"/>
                                  </p:stCondLst>
                                  <p:childTnLst>
                                    <p:set>
                                      <p:cBhvr>
                                        <p:cTn id="38" dur="1" fill="hold">
                                          <p:stCondLst>
                                            <p:cond delay="0"/>
                                          </p:stCondLst>
                                        </p:cTn>
                                        <p:tgtEl>
                                          <p:spTgt spid="28681"/>
                                        </p:tgtEl>
                                        <p:attrNameLst>
                                          <p:attrName>style.visibility</p:attrName>
                                        </p:attrNameLst>
                                      </p:cBhvr>
                                      <p:to>
                                        <p:strVal val="visible"/>
                                      </p:to>
                                    </p:set>
                                    <p:anim calcmode="lin" valueType="num">
                                      <p:cBhvr>
                                        <p:cTn id="39" dur="500" fill="hold"/>
                                        <p:tgtEl>
                                          <p:spTgt spid="28681"/>
                                        </p:tgtEl>
                                        <p:attrNameLst>
                                          <p:attrName>ppt_w</p:attrName>
                                        </p:attrNameLst>
                                      </p:cBhvr>
                                      <p:tavLst>
                                        <p:tav tm="0">
                                          <p:val>
                                            <p:fltVal val="0"/>
                                          </p:val>
                                        </p:tav>
                                        <p:tav tm="100000">
                                          <p:val>
                                            <p:strVal val="#ppt_w"/>
                                          </p:val>
                                        </p:tav>
                                      </p:tavLst>
                                    </p:anim>
                                    <p:anim calcmode="lin" valueType="num">
                                      <p:cBhvr>
                                        <p:cTn id="40" dur="500" fill="hold"/>
                                        <p:tgtEl>
                                          <p:spTgt spid="28681"/>
                                        </p:tgtEl>
                                        <p:attrNameLst>
                                          <p:attrName>ppt_h</p:attrName>
                                        </p:attrNameLst>
                                      </p:cBhvr>
                                      <p:tavLst>
                                        <p:tav tm="0">
                                          <p:val>
                                            <p:fltVal val="0"/>
                                          </p:val>
                                        </p:tav>
                                        <p:tav tm="100000">
                                          <p:val>
                                            <p:strVal val="#ppt_h"/>
                                          </p:val>
                                        </p:tav>
                                      </p:tavLst>
                                    </p:anim>
                                    <p:anim calcmode="lin" valueType="num">
                                      <p:cBhvr>
                                        <p:cTn id="41" dur="500" fill="hold"/>
                                        <p:tgtEl>
                                          <p:spTgt spid="28681"/>
                                        </p:tgtEl>
                                        <p:attrNameLst>
                                          <p:attrName>style.rotation</p:attrName>
                                        </p:attrNameLst>
                                      </p:cBhvr>
                                      <p:tavLst>
                                        <p:tav tm="0">
                                          <p:val>
                                            <p:fltVal val="90"/>
                                          </p:val>
                                        </p:tav>
                                        <p:tav tm="100000">
                                          <p:val>
                                            <p:fltVal val="0"/>
                                          </p:val>
                                        </p:tav>
                                      </p:tavLst>
                                    </p:anim>
                                    <p:animEffect transition="in" filter="fade">
                                      <p:cBhvr>
                                        <p:cTn id="42" dur="500"/>
                                        <p:tgtEl>
                                          <p:spTgt spid="2868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wipe(up)">
                                      <p:cBhvr>
                                        <p:cTn id="45" dur="500"/>
                                        <p:tgtEl>
                                          <p:spTgt spid="118"/>
                                        </p:tgtEl>
                                      </p:cBhvr>
                                    </p:animEffect>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par>
                                <p:cTn id="59" presetID="22" presetClass="entr" presetSubtype="1"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up)">
                                      <p:cBhvr>
                                        <p:cTn id="61" dur="500"/>
                                        <p:tgtEl>
                                          <p:spTgt spid="29"/>
                                        </p:tgtEl>
                                      </p:cBhvr>
                                    </p:animEffect>
                                  </p:childTnLst>
                                </p:cTn>
                              </p:par>
                            </p:childTnLst>
                          </p:cTn>
                        </p:par>
                        <p:par>
                          <p:cTn id="62" fill="hold">
                            <p:stCondLst>
                              <p:cond delay="1000"/>
                            </p:stCondLst>
                            <p:childTnLst>
                              <p:par>
                                <p:cTn id="63" presetID="22" presetClass="entr" presetSubtype="4"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dissolve">
                                      <p:cBhvr>
                                        <p:cTn id="70" dur="500"/>
                                        <p:tgtEl>
                                          <p:spTgt spid="91"/>
                                        </p:tgtEl>
                                      </p:cBhvr>
                                    </p:animEffect>
                                  </p:childTnLst>
                                </p:cTn>
                              </p:par>
                            </p:childTnLst>
                          </p:cTn>
                        </p:par>
                        <p:par>
                          <p:cTn id="71" fill="hold">
                            <p:stCondLst>
                              <p:cond delay="500"/>
                            </p:stCondLst>
                            <p:childTnLst>
                              <p:par>
                                <p:cTn id="72" presetID="22" presetClass="entr" presetSubtype="1"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up)">
                                      <p:cBhvr>
                                        <p:cTn id="74" dur="500"/>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dissolve">
                                      <p:cBhvr>
                                        <p:cTn id="79" dur="500"/>
                                        <p:tgtEl>
                                          <p:spTgt spid="116"/>
                                        </p:tgtEl>
                                      </p:cBhvr>
                                    </p:animEffect>
                                  </p:childTnLst>
                                </p:cTn>
                              </p:par>
                              <p:par>
                                <p:cTn id="80" presetID="22" presetClass="entr" presetSubtype="2" fill="hold"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wipe(right)">
                                      <p:cBhvr>
                                        <p:cTn id="82" dur="500"/>
                                        <p:tgtEl>
                                          <p:spTgt spid="108"/>
                                        </p:tgtEl>
                                      </p:cBhvr>
                                    </p:animEffect>
                                  </p:childTnLst>
                                </p:cTn>
                              </p:par>
                              <p:par>
                                <p:cTn id="83" presetID="22" presetClass="entr" presetSubtype="8" fill="hold" nodeType="with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wipe(left)">
                                      <p:cBhvr>
                                        <p:cTn id="85" dur="500"/>
                                        <p:tgtEl>
                                          <p:spTgt spid="106"/>
                                        </p:tgtEl>
                                      </p:cBhvr>
                                    </p:animEffect>
                                  </p:childTnLst>
                                </p:cTn>
                              </p:par>
                            </p:childTnLst>
                          </p:cTn>
                        </p:par>
                        <p:par>
                          <p:cTn id="86" fill="hold">
                            <p:stCondLst>
                              <p:cond delay="500"/>
                            </p:stCondLst>
                            <p:childTnLst>
                              <p:par>
                                <p:cTn id="87" presetID="22" presetClass="entr" presetSubtype="4" fill="hold"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ipe(down)">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nimBg="1"/>
      <p:bldP spid="1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Zástupný symbol pro text 12"/>
          <p:cNvSpPr>
            <a:spLocks noGrp="1"/>
          </p:cNvSpPr>
          <p:nvPr>
            <p:ph type="body" sz="quarter" idx="13"/>
          </p:nvPr>
        </p:nvSpPr>
        <p:spPr bwMode="auto">
          <a:xfrm>
            <a:off x="1979613" y="220663"/>
            <a:ext cx="4321175" cy="228600"/>
          </a:xfrm>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sp>
        <p:nvSpPr>
          <p:cNvPr id="14" name="Zástupný symbol pro text 13"/>
          <p:cNvSpPr>
            <a:spLocks noGrp="1"/>
          </p:cNvSpPr>
          <p:nvPr>
            <p:ph type="body" sz="quarter" idx="14"/>
          </p:nvPr>
        </p:nvSpPr>
        <p:spPr>
          <a:xfrm>
            <a:off x="311150" y="868363"/>
            <a:ext cx="4502150" cy="400050"/>
          </a:xfrm>
        </p:spPr>
        <p:txBody>
          <a:bodyPr vert="horz" wrap="square" lIns="91440" tIns="45720" rIns="91440" bIns="45720" numCol="1" anchor="t" anchorCtr="0" compatLnSpc="1">
            <a:prstTxWarp prst="textNoShape">
              <a:avLst/>
            </a:prstTxWarp>
          </a:bodyPr>
          <a:lstStyle/>
          <a:p>
            <a:r>
              <a:rPr lang="en-US" cap="none">
                <a:solidFill>
                  <a:srgbClr val="2C2C2C"/>
                </a:solidFill>
              </a:rPr>
              <a:t>Technical Specifications</a:t>
            </a:r>
          </a:p>
        </p:txBody>
      </p:sp>
      <p:sp>
        <p:nvSpPr>
          <p:cNvPr id="12" name="Zástupný symbol pro text 11"/>
          <p:cNvSpPr>
            <a:spLocks noGrp="1"/>
          </p:cNvSpPr>
          <p:nvPr>
            <p:ph type="body" sz="quarter" idx="11"/>
          </p:nvPr>
        </p:nvSpPr>
        <p:spPr>
          <a:xfrm>
            <a:off x="306388" y="1635507"/>
            <a:ext cx="5015120" cy="2216965"/>
          </a:xfrm>
        </p:spPr>
        <p:txBody>
          <a:bodyPr/>
          <a:lstStyle/>
          <a:p>
            <a:pPr lvl="0"/>
            <a:r>
              <a:rPr lang="cs-CZ" sz="1400" b="1" u="sng" dirty="0"/>
              <a:t>General </a:t>
            </a:r>
            <a:r>
              <a:rPr lang="cs-CZ" sz="1400" b="1" u="sng" dirty="0" err="1"/>
              <a:t>requirements</a:t>
            </a:r>
            <a:endParaRPr lang="en-US" sz="1400" b="1" u="sng" dirty="0"/>
          </a:p>
          <a:p>
            <a:pPr marL="266700" indent="-180975">
              <a:spcBef>
                <a:spcPts val="1200"/>
              </a:spcBef>
              <a:spcAft>
                <a:spcPts val="600"/>
              </a:spcAft>
              <a:buFont typeface="Arial" pitchFamily="34" charset="0"/>
              <a:buChar char="•"/>
            </a:pPr>
            <a:r>
              <a:rPr lang="en-GB" sz="1200" dirty="0"/>
              <a:t>The </a:t>
            </a:r>
            <a:r>
              <a:rPr lang="en-GB" sz="1200" b="1" dirty="0"/>
              <a:t>2N</a:t>
            </a:r>
            <a:r>
              <a:rPr lang="en-GB" sz="1200" b="1" baseline="30000" dirty="0"/>
              <a:t>®</a:t>
            </a:r>
            <a:r>
              <a:rPr lang="en-GB" sz="1200" b="1" dirty="0"/>
              <a:t> Partner API </a:t>
            </a:r>
            <a:r>
              <a:rPr lang="en-GB" sz="1200" dirty="0"/>
              <a:t>is a </a:t>
            </a:r>
            <a:r>
              <a:rPr lang="en-GB" sz="1200" b="1" dirty="0"/>
              <a:t>REST API </a:t>
            </a:r>
            <a:r>
              <a:rPr lang="en-GB" sz="1200" dirty="0"/>
              <a:t>provided by the My2N cloud porta</a:t>
            </a:r>
            <a:r>
              <a:rPr lang="cs-CZ" sz="1200" dirty="0"/>
              <a:t>l </a:t>
            </a:r>
            <a:r>
              <a:rPr lang="cs-CZ" sz="1200" dirty="0" err="1"/>
              <a:t>using</a:t>
            </a:r>
            <a:r>
              <a:rPr lang="cs-CZ" sz="1200" dirty="0"/>
              <a:t> </a:t>
            </a:r>
            <a:r>
              <a:rPr lang="en-GB" sz="1200" b="1" dirty="0"/>
              <a:t>Amazon AWS services</a:t>
            </a:r>
            <a:r>
              <a:rPr lang="en-GB" sz="1200" dirty="0"/>
              <a:t>. </a:t>
            </a:r>
            <a:endParaRPr lang="cs-CZ" sz="1200" dirty="0"/>
          </a:p>
          <a:p>
            <a:pPr marL="266700" indent="-180975">
              <a:spcBef>
                <a:spcPts val="600"/>
              </a:spcBef>
              <a:spcAft>
                <a:spcPts val="600"/>
              </a:spcAft>
              <a:buFont typeface="Arial" pitchFamily="34" charset="0"/>
              <a:buChar char="•"/>
            </a:pPr>
            <a:r>
              <a:rPr lang="en-GB" sz="1200" dirty="0"/>
              <a:t>A </a:t>
            </a:r>
            <a:r>
              <a:rPr lang="en-GB" sz="1200" b="1" dirty="0"/>
              <a:t>contract</a:t>
            </a:r>
            <a:r>
              <a:rPr lang="en-GB" sz="1200" dirty="0"/>
              <a:t> must be concluded with 2N for the use of the 2N</a:t>
            </a:r>
            <a:r>
              <a:rPr lang="en-GB" sz="1200" baseline="30000" dirty="0"/>
              <a:t>®</a:t>
            </a:r>
            <a:r>
              <a:rPr lang="en-GB" sz="1200" dirty="0"/>
              <a:t> Partner API, regulating the legal particulars relating to the </a:t>
            </a:r>
            <a:r>
              <a:rPr lang="en-GB" sz="1200" b="1" dirty="0"/>
              <a:t>GDPR</a:t>
            </a:r>
            <a:r>
              <a:rPr lang="en-GB" sz="1200" dirty="0"/>
              <a:t> and </a:t>
            </a:r>
            <a:r>
              <a:rPr lang="en-GB" sz="1200" b="1" dirty="0"/>
              <a:t>determining the conditions </a:t>
            </a:r>
            <a:r>
              <a:rPr lang="en-GB" sz="1200" dirty="0"/>
              <a:t>for use of the service including an </a:t>
            </a:r>
            <a:r>
              <a:rPr lang="en-GB" sz="1200" b="1" dirty="0"/>
              <a:t>SLA</a:t>
            </a:r>
            <a:r>
              <a:rPr lang="en-GB" sz="1200" dirty="0"/>
              <a:t> (Service Level Agreement).</a:t>
            </a:r>
            <a:endParaRPr lang="cs-CZ" sz="1200" dirty="0"/>
          </a:p>
        </p:txBody>
      </p:sp>
      <p:pic>
        <p:nvPicPr>
          <p:cNvPr id="3" name="Obrázek 2" descr="Obsah obrázku monitor, zeď, interiér, elektronika&#10;&#10;Popis byl vytvořen automaticky">
            <a:extLst>
              <a:ext uri="{FF2B5EF4-FFF2-40B4-BE49-F238E27FC236}">
                <a16:creationId xmlns:a16="http://schemas.microsoft.com/office/drawing/2014/main" id="{8C75DC5C-7EA4-477E-9D12-D22337DA7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851" y="1451295"/>
            <a:ext cx="2555090" cy="1971069"/>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Zástupný symbol pro text 8"/>
          <p:cNvSpPr>
            <a:spLocks noGrp="1"/>
          </p:cNvSpPr>
          <p:nvPr>
            <p:ph type="body" sz="quarter" idx="10"/>
          </p:nvPr>
        </p:nvSpPr>
        <p:spPr bwMode="auto">
          <a:xfrm>
            <a:off x="458788" y="1943100"/>
            <a:ext cx="7620910" cy="1747472"/>
          </a:xfrm>
          <a:noFill/>
          <a:ln>
            <a:miter lim="800000"/>
            <a:headEnd/>
            <a:tailEnd/>
          </a:ln>
        </p:spPr>
        <p:txBody>
          <a:bodyPr vert="horz" wrap="square" lIns="91440" tIns="45720" rIns="91440" bIns="45720" numCol="1" anchor="t" anchorCtr="0" compatLnSpc="1">
            <a:prstTxWarp prst="textNoShape">
              <a:avLst/>
            </a:prstTxWarp>
          </a:bodyPr>
          <a:lstStyle/>
          <a:p>
            <a:pPr marL="0" indent="0"/>
            <a:endParaRPr lang="cs-CZ" sz="1200" dirty="0"/>
          </a:p>
          <a:p>
            <a:pPr marL="0" indent="0"/>
            <a:r>
              <a:rPr lang="en-GB" dirty="0"/>
              <a:t>2N</a:t>
            </a:r>
            <a:r>
              <a:rPr lang="en-GB" baseline="30000" dirty="0"/>
              <a:t>®</a:t>
            </a:r>
            <a:r>
              <a:rPr lang="en-GB" dirty="0"/>
              <a:t> Partner API</a:t>
            </a:r>
          </a:p>
          <a:p>
            <a:pPr marL="0" indent="0">
              <a:spcBef>
                <a:spcPts val="1800"/>
              </a:spcBef>
            </a:pPr>
            <a:r>
              <a:rPr lang="en-GB" sz="2000" b="0" dirty="0"/>
              <a:t>Contact </a:t>
            </a:r>
            <a:r>
              <a:rPr lang="en-GB" sz="2000" b="0" dirty="0">
                <a:hlinkClick r:id="rId3"/>
              </a:rPr>
              <a:t>integrations@2n.cz</a:t>
            </a:r>
            <a:r>
              <a:rPr lang="en-GB" sz="2000" b="0" dirty="0"/>
              <a:t> to explore its full potential!</a:t>
            </a:r>
          </a:p>
        </p:txBody>
      </p:sp>
      <p:pic>
        <p:nvPicPr>
          <p:cNvPr id="3" name="Obrázek 2">
            <a:extLst>
              <a:ext uri="{FF2B5EF4-FFF2-40B4-BE49-F238E27FC236}">
                <a16:creationId xmlns:a16="http://schemas.microsoft.com/office/drawing/2014/main" id="{9626CE2A-A97A-467B-BFA4-8A7EE0162C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2207" y="743338"/>
            <a:ext cx="2487491" cy="1828412"/>
          </a:xfrm>
          <a:prstGeom prst="rect">
            <a:avLst/>
          </a:prstGeom>
        </p:spPr>
      </p:pic>
    </p:spTree>
    <p:extLst>
      <p:ext uri="{BB962C8B-B14F-4D97-AF65-F5344CB8AC3E}">
        <p14:creationId xmlns:p14="http://schemas.microsoft.com/office/powerpoint/2010/main" val="27631875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text 15"/>
          <p:cNvSpPr>
            <a:spLocks noGrp="1"/>
          </p:cNvSpPr>
          <p:nvPr>
            <p:ph type="body" sz="quarter" idx="11"/>
          </p:nvPr>
        </p:nvSpPr>
        <p:spPr>
          <a:xfrm>
            <a:off x="912813" y="1749424"/>
            <a:ext cx="4659852" cy="2788069"/>
          </a:xfrm>
        </p:spPr>
        <p:txBody>
          <a:bodyPr/>
          <a:lstStyle/>
          <a:p>
            <a:pPr marL="0" lvl="2" defTabSz="447675">
              <a:spcBef>
                <a:spcPts val="0"/>
              </a:spcBef>
              <a:spcAft>
                <a:spcPts val="300"/>
              </a:spcAft>
              <a:buSzPct val="90000"/>
              <a:buNone/>
            </a:pPr>
            <a:r>
              <a:rPr lang="en-US" sz="1600" b="1" dirty="0">
                <a:solidFill>
                  <a:schemeClr val="tx1">
                    <a:lumMod val="50000"/>
                  </a:schemeClr>
                </a:solidFill>
              </a:rPr>
              <a:t>Single point </a:t>
            </a:r>
            <a:r>
              <a:rPr lang="en-US" sz="1600" dirty="0">
                <a:solidFill>
                  <a:schemeClr val="tx1">
                    <a:lumMod val="50000"/>
                  </a:schemeClr>
                </a:solidFill>
              </a:rPr>
              <a:t>of integration designed for My2N cloud</a:t>
            </a:r>
          </a:p>
          <a:p>
            <a:pPr marL="361950" indent="-180975">
              <a:spcBef>
                <a:spcPts val="600"/>
              </a:spcBef>
              <a:spcAft>
                <a:spcPts val="600"/>
              </a:spcAft>
              <a:buFont typeface="Arial" pitchFamily="34" charset="0"/>
              <a:buChar char="•"/>
              <a:defRPr/>
            </a:pPr>
            <a:r>
              <a:rPr lang="en-US" sz="1400" dirty="0">
                <a:solidFill>
                  <a:schemeClr val="bg2">
                    <a:lumMod val="50000"/>
                  </a:schemeClr>
                </a:solidFill>
              </a:rPr>
              <a:t>Interface </a:t>
            </a:r>
            <a:r>
              <a:rPr lang="cs-CZ" sz="1400" dirty="0">
                <a:solidFill>
                  <a:schemeClr val="bg2">
                    <a:lumMod val="50000"/>
                  </a:schemeClr>
                </a:solidFill>
              </a:rPr>
              <a:t>to </a:t>
            </a:r>
            <a:r>
              <a:rPr lang="en-US" sz="1400" dirty="0">
                <a:solidFill>
                  <a:schemeClr val="bg2">
                    <a:lumMod val="50000"/>
                  </a:schemeClr>
                </a:solidFill>
              </a:rPr>
              <a:t>integrate 2N products and services with 3</a:t>
            </a:r>
            <a:r>
              <a:rPr lang="en-US" sz="1400" baseline="30000" dirty="0">
                <a:solidFill>
                  <a:schemeClr val="bg2">
                    <a:lumMod val="50000"/>
                  </a:schemeClr>
                </a:solidFill>
              </a:rPr>
              <a:t>rd</a:t>
            </a:r>
            <a:r>
              <a:rPr lang="en-US" sz="1400" dirty="0">
                <a:solidFill>
                  <a:schemeClr val="bg2">
                    <a:lumMod val="50000"/>
                  </a:schemeClr>
                </a:solidFill>
              </a:rPr>
              <a:t> party systems</a:t>
            </a:r>
          </a:p>
          <a:p>
            <a:pPr marL="361950" indent="-180975">
              <a:spcBef>
                <a:spcPts val="900"/>
              </a:spcBef>
              <a:spcAft>
                <a:spcPts val="600"/>
              </a:spcAft>
              <a:buFont typeface="Arial" pitchFamily="34" charset="0"/>
              <a:buChar char="•"/>
              <a:defRPr/>
            </a:pPr>
            <a:r>
              <a:rPr lang="en-US" sz="1400" dirty="0">
                <a:solidFill>
                  <a:schemeClr val="bg2">
                    <a:lumMod val="50000"/>
                  </a:schemeClr>
                </a:solidFill>
              </a:rPr>
              <a:t>Cloud-based integration</a:t>
            </a:r>
            <a:r>
              <a:rPr lang="cs-CZ" sz="1400" dirty="0">
                <a:solidFill>
                  <a:schemeClr val="bg2">
                    <a:lumMod val="50000"/>
                  </a:schemeClr>
                </a:solidFill>
              </a:rPr>
              <a:t> – </a:t>
            </a:r>
            <a:r>
              <a:rPr lang="en-US" sz="1400" dirty="0">
                <a:solidFill>
                  <a:schemeClr val="bg2">
                    <a:lumMod val="50000"/>
                  </a:schemeClr>
                </a:solidFill>
              </a:rPr>
              <a:t>over </a:t>
            </a:r>
            <a:r>
              <a:rPr lang="cs-CZ" sz="1400" dirty="0" err="1">
                <a:solidFill>
                  <a:schemeClr val="bg2">
                    <a:lumMod val="50000"/>
                  </a:schemeClr>
                </a:solidFill>
              </a:rPr>
              <a:t>the</a:t>
            </a:r>
            <a:r>
              <a:rPr lang="cs-CZ" sz="1400" dirty="0">
                <a:solidFill>
                  <a:schemeClr val="bg2">
                    <a:lumMod val="50000"/>
                  </a:schemeClr>
                </a:solidFill>
              </a:rPr>
              <a:t> </a:t>
            </a:r>
            <a:r>
              <a:rPr lang="en-US" sz="1400" dirty="0">
                <a:solidFill>
                  <a:schemeClr val="bg2">
                    <a:lumMod val="50000"/>
                  </a:schemeClr>
                </a:solidFill>
              </a:rPr>
              <a:t>Internet</a:t>
            </a:r>
          </a:p>
          <a:p>
            <a:pPr marL="361950" indent="-180975">
              <a:spcBef>
                <a:spcPts val="900"/>
              </a:spcBef>
              <a:spcAft>
                <a:spcPts val="600"/>
              </a:spcAft>
              <a:buFont typeface="Arial" pitchFamily="34" charset="0"/>
              <a:buChar char="•"/>
              <a:defRPr/>
            </a:pPr>
            <a:r>
              <a:rPr lang="cs-CZ" sz="1400" dirty="0" err="1">
                <a:solidFill>
                  <a:schemeClr val="bg2">
                    <a:lumMod val="50000"/>
                  </a:schemeClr>
                </a:solidFill>
              </a:rPr>
              <a:t>Designed</a:t>
            </a:r>
            <a:r>
              <a:rPr lang="cs-CZ" sz="1400" dirty="0">
                <a:solidFill>
                  <a:schemeClr val="bg2">
                    <a:lumMod val="50000"/>
                  </a:schemeClr>
                </a:solidFill>
              </a:rPr>
              <a:t> to </a:t>
            </a:r>
            <a:r>
              <a:rPr lang="cs-CZ" sz="1400" dirty="0" err="1">
                <a:solidFill>
                  <a:schemeClr val="bg2">
                    <a:lumMod val="50000"/>
                  </a:schemeClr>
                </a:solidFill>
              </a:rPr>
              <a:t>enhance</a:t>
            </a:r>
            <a:r>
              <a:rPr lang="cs-CZ" sz="1400" dirty="0">
                <a:solidFill>
                  <a:schemeClr val="bg2">
                    <a:lumMod val="50000"/>
                  </a:schemeClr>
                </a:solidFill>
              </a:rPr>
              <a:t> </a:t>
            </a:r>
            <a:r>
              <a:rPr lang="cs-CZ" sz="1400" dirty="0" err="1">
                <a:solidFill>
                  <a:schemeClr val="bg2">
                    <a:lumMod val="50000"/>
                  </a:schemeClr>
                </a:solidFill>
              </a:rPr>
              <a:t>partne</a:t>
            </a:r>
            <a:r>
              <a:rPr lang="en-US" sz="1400" dirty="0">
                <a:solidFill>
                  <a:schemeClr val="bg2">
                    <a:lumMod val="50000"/>
                  </a:schemeClr>
                </a:solidFill>
              </a:rPr>
              <a:t>r’s solutions with </a:t>
            </a:r>
            <a:r>
              <a:rPr lang="en-US" sz="1400" b="1" dirty="0">
                <a:solidFill>
                  <a:srgbClr val="4E4E4E"/>
                </a:solidFill>
              </a:rPr>
              <a:t>My2N Partner Services</a:t>
            </a:r>
            <a:endParaRPr lang="en-US" sz="1400" b="1" dirty="0">
              <a:solidFill>
                <a:schemeClr val="bg2">
                  <a:lumMod val="50000"/>
                </a:schemeClr>
              </a:solidFill>
            </a:endParaRPr>
          </a:p>
        </p:txBody>
      </p:sp>
      <p:sp>
        <p:nvSpPr>
          <p:cNvPr id="26627" name="Zástupný symbol pro text 16"/>
          <p:cNvSpPr>
            <a:spLocks noGrp="1"/>
          </p:cNvSpPr>
          <p:nvPr>
            <p:ph type="body" sz="quarter" idx="12"/>
          </p:nvPr>
        </p:nvSpPr>
        <p:spPr bwMode="auto">
          <a:xfrm>
            <a:off x="644888" y="1042988"/>
            <a:ext cx="5076311" cy="342900"/>
          </a:xfrm>
          <a:noFill/>
          <a:ln>
            <a:miter lim="800000"/>
            <a:headEnd/>
            <a:tailEnd/>
          </a:ln>
        </p:spPr>
        <p:txBody>
          <a:bodyPr vert="horz" wrap="square" lIns="91440" tIns="45720" rIns="91440" bIns="45720" numCol="1" anchorCtr="0" compatLnSpc="1">
            <a:prstTxWarp prst="textNoShape">
              <a:avLst/>
            </a:prstTxWarp>
          </a:bodyPr>
          <a:lstStyle/>
          <a:p>
            <a:r>
              <a:rPr lang="cs-CZ" dirty="0" err="1"/>
              <a:t>What</a:t>
            </a:r>
            <a:r>
              <a:rPr lang="cs-CZ" dirty="0"/>
              <a:t> </a:t>
            </a:r>
            <a:r>
              <a:rPr lang="cs-CZ" dirty="0" err="1"/>
              <a:t>is</a:t>
            </a:r>
            <a:r>
              <a:rPr lang="cs-CZ" dirty="0"/>
              <a:t> 2N</a:t>
            </a:r>
            <a:r>
              <a:rPr lang="cs-CZ" baseline="30000" dirty="0"/>
              <a:t>®</a:t>
            </a:r>
            <a:r>
              <a:rPr lang="cs-CZ" dirty="0"/>
              <a:t> Partner API?</a:t>
            </a:r>
            <a:endParaRPr lang="en-US" dirty="0"/>
          </a:p>
        </p:txBody>
      </p:sp>
      <p:sp>
        <p:nvSpPr>
          <p:cNvPr id="26628" name="Zástupný symbol pro text 17"/>
          <p:cNvSpPr>
            <a:spLocks noGrp="1"/>
          </p:cNvSpPr>
          <p:nvPr>
            <p:ph type="body" sz="quarter" idx="13"/>
          </p:nvPr>
        </p:nvSpPr>
        <p:spPr bwMode="auto">
          <a:xfrm>
            <a:off x="1979613" y="220663"/>
            <a:ext cx="4321175" cy="228600"/>
          </a:xfrm>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pic>
        <p:nvPicPr>
          <p:cNvPr id="4" name="Obrázek 3">
            <a:extLst>
              <a:ext uri="{FF2B5EF4-FFF2-40B4-BE49-F238E27FC236}">
                <a16:creationId xmlns:a16="http://schemas.microsoft.com/office/drawing/2014/main" id="{21C2F2C3-979F-4F6E-8695-7484506BF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512"/>
          <a:stretch/>
        </p:blipFill>
        <p:spPr>
          <a:xfrm>
            <a:off x="5714219" y="816678"/>
            <a:ext cx="2777913" cy="3420275"/>
          </a:xfrm>
          <a:prstGeom prst="rect">
            <a:avLst/>
          </a:prstGeom>
        </p:spPr>
      </p:pic>
    </p:spTree>
    <p:extLst>
      <p:ext uri="{BB962C8B-B14F-4D97-AF65-F5344CB8AC3E}">
        <p14:creationId xmlns:p14="http://schemas.microsoft.com/office/powerpoint/2010/main" val="42236597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body" sz="quarter" idx="11"/>
          </p:nvPr>
        </p:nvSpPr>
        <p:spPr>
          <a:xfrm>
            <a:off x="4046537" y="1749425"/>
            <a:ext cx="4920042" cy="2554288"/>
          </a:xfrm>
        </p:spPr>
        <p:txBody>
          <a:bodyPr/>
          <a:lstStyle/>
          <a:p>
            <a:pPr>
              <a:spcAft>
                <a:spcPts val="600"/>
              </a:spcAft>
              <a:defRPr/>
            </a:pPr>
            <a:r>
              <a:rPr lang="en-GB"/>
              <a:t>Services available over the 2N</a:t>
            </a:r>
            <a:r>
              <a:rPr lang="en-GB" baseline="30000"/>
              <a:t>®</a:t>
            </a:r>
            <a:r>
              <a:rPr lang="en-GB"/>
              <a:t> Partner API:</a:t>
            </a:r>
          </a:p>
          <a:p>
            <a:pPr marL="449263">
              <a:spcBef>
                <a:spcPts val="1200"/>
              </a:spcBef>
              <a:spcAft>
                <a:spcPts val="600"/>
              </a:spcAft>
              <a:defRPr/>
            </a:pPr>
            <a:r>
              <a:rPr lang="en-GB" sz="1400">
                <a:solidFill>
                  <a:schemeClr val="bg2">
                    <a:lumMod val="50000"/>
                  </a:schemeClr>
                </a:solidFill>
              </a:rPr>
              <a:t>Video calls from 2N intercoms to smartphone</a:t>
            </a:r>
          </a:p>
          <a:p>
            <a:pPr marL="449263">
              <a:spcBef>
                <a:spcPts val="1400"/>
              </a:spcBef>
              <a:spcAft>
                <a:spcPts val="600"/>
              </a:spcAft>
              <a:defRPr/>
            </a:pPr>
            <a:r>
              <a:rPr lang="en-GB" sz="1400">
                <a:solidFill>
                  <a:schemeClr val="bg2">
                    <a:lumMod val="50000"/>
                  </a:schemeClr>
                </a:solidFill>
              </a:rPr>
              <a:t>Remote configuration of 2N devices</a:t>
            </a:r>
          </a:p>
          <a:p>
            <a:pPr marL="449263">
              <a:spcBef>
                <a:spcPts val="1600"/>
              </a:spcBef>
              <a:spcAft>
                <a:spcPts val="600"/>
              </a:spcAft>
              <a:defRPr/>
            </a:pPr>
            <a:r>
              <a:rPr lang="en-GB" sz="1400">
                <a:solidFill>
                  <a:schemeClr val="bg2">
                    <a:lumMod val="50000"/>
                  </a:schemeClr>
                </a:solidFill>
              </a:rPr>
              <a:t>Management of access credentials</a:t>
            </a:r>
          </a:p>
          <a:p>
            <a:pPr marL="449263">
              <a:spcBef>
                <a:spcPts val="1600"/>
              </a:spcBef>
              <a:spcAft>
                <a:spcPts val="600"/>
              </a:spcAft>
              <a:defRPr/>
            </a:pPr>
            <a:r>
              <a:rPr lang="en-GB" sz="1400">
                <a:solidFill>
                  <a:schemeClr val="bg2">
                    <a:lumMod val="50000"/>
                  </a:schemeClr>
                </a:solidFill>
              </a:rPr>
              <a:t>Monitoring of 2N IP intercoms and access units</a:t>
            </a:r>
          </a:p>
        </p:txBody>
      </p:sp>
      <p:sp>
        <p:nvSpPr>
          <p:cNvPr id="25603" name="Zástupný symbol pro text 8"/>
          <p:cNvSpPr>
            <a:spLocks noGrp="1"/>
          </p:cNvSpPr>
          <p:nvPr>
            <p:ph type="body" sz="quarter" idx="12"/>
          </p:nvPr>
        </p:nvSpPr>
        <p:spPr bwMode="auto">
          <a:xfrm flipH="1">
            <a:off x="3536949" y="1042988"/>
            <a:ext cx="5190793" cy="342900"/>
          </a:xfrm>
          <a:noFill/>
          <a:ln>
            <a:miter lim="800000"/>
            <a:headEnd/>
            <a:tailEnd/>
          </a:ln>
        </p:spPr>
        <p:txBody>
          <a:bodyPr vert="horz" wrap="square" lIns="91440" tIns="45720" rIns="91440" bIns="45720" numCol="1" anchorCtr="0" compatLnSpc="1">
            <a:prstTxWarp prst="textNoShape">
              <a:avLst/>
            </a:prstTxWarp>
          </a:bodyPr>
          <a:lstStyle/>
          <a:p>
            <a:r>
              <a:rPr lang="cs-CZ" dirty="0"/>
              <a:t>My2N Partner </a:t>
            </a:r>
            <a:r>
              <a:rPr lang="cs-CZ" dirty="0" err="1"/>
              <a:t>Services</a:t>
            </a:r>
            <a:endParaRPr lang="en-US" dirty="0"/>
          </a:p>
        </p:txBody>
      </p:sp>
      <p:sp>
        <p:nvSpPr>
          <p:cNvPr id="25604" name="Zástupný symbol pro text 10"/>
          <p:cNvSpPr>
            <a:spLocks noGrp="1"/>
          </p:cNvSpPr>
          <p:nvPr>
            <p:ph type="body" sz="quarter" idx="13"/>
          </p:nvPr>
        </p:nvSpPr>
        <p:spPr bwMode="auto">
          <a:xfrm>
            <a:off x="1979613" y="220663"/>
            <a:ext cx="4321175" cy="228600"/>
          </a:xfrm>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pic>
        <p:nvPicPr>
          <p:cNvPr id="26" name="Picture 3" descr="D:\!!!!!SDILENE!!!!!\!!!!2018!!!!\Pics Smazat\prezentace\mobile video_ico.png">
            <a:extLst>
              <a:ext uri="{FF2B5EF4-FFF2-40B4-BE49-F238E27FC236}">
                <a16:creationId xmlns:a16="http://schemas.microsoft.com/office/drawing/2014/main" id="{D0D483E7-91A6-4341-B187-C93BECE5DC30}"/>
              </a:ext>
            </a:extLst>
          </p:cNvPr>
          <p:cNvPicPr>
            <a:picLocks noChangeAspect="1" noChangeArrowheads="1"/>
          </p:cNvPicPr>
          <p:nvPr/>
        </p:nvPicPr>
        <p:blipFill>
          <a:blip r:embed="rId3" cstate="print"/>
          <a:srcRect/>
          <a:stretch>
            <a:fillRect/>
          </a:stretch>
        </p:blipFill>
        <p:spPr bwMode="auto">
          <a:xfrm>
            <a:off x="4125315" y="2228850"/>
            <a:ext cx="320026" cy="342900"/>
          </a:xfrm>
          <a:prstGeom prst="rect">
            <a:avLst/>
          </a:prstGeom>
          <a:noFill/>
        </p:spPr>
      </p:pic>
      <p:pic>
        <p:nvPicPr>
          <p:cNvPr id="27" name="Picture 4" descr="D:\!!!!!SDILENE!!!!!\!!!!2018!!!!\Pics Smazat\prezentace\management_ico.png">
            <a:extLst>
              <a:ext uri="{FF2B5EF4-FFF2-40B4-BE49-F238E27FC236}">
                <a16:creationId xmlns:a16="http://schemas.microsoft.com/office/drawing/2014/main" id="{558E907D-83CA-44F2-9F8A-18FFABE1521E}"/>
              </a:ext>
            </a:extLst>
          </p:cNvPr>
          <p:cNvPicPr>
            <a:picLocks noChangeAspect="1" noChangeArrowheads="1"/>
          </p:cNvPicPr>
          <p:nvPr/>
        </p:nvPicPr>
        <p:blipFill>
          <a:blip r:embed="rId4" cstate="print"/>
          <a:srcRect/>
          <a:stretch>
            <a:fillRect/>
          </a:stretch>
        </p:blipFill>
        <p:spPr bwMode="auto">
          <a:xfrm>
            <a:off x="4123638" y="2718052"/>
            <a:ext cx="320027" cy="342900"/>
          </a:xfrm>
          <a:prstGeom prst="rect">
            <a:avLst/>
          </a:prstGeom>
          <a:noFill/>
        </p:spPr>
      </p:pic>
      <p:pic>
        <p:nvPicPr>
          <p:cNvPr id="13" name="Obrázek 12">
            <a:extLst>
              <a:ext uri="{FF2B5EF4-FFF2-40B4-BE49-F238E27FC236}">
                <a16:creationId xmlns:a16="http://schemas.microsoft.com/office/drawing/2014/main" id="{E8A9182C-F577-4443-BF3F-151F92C552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86" b="5594"/>
          <a:stretch/>
        </p:blipFill>
        <p:spPr>
          <a:xfrm>
            <a:off x="540619" y="823657"/>
            <a:ext cx="2786491" cy="3413295"/>
          </a:xfrm>
          <a:prstGeom prst="rect">
            <a:avLst/>
          </a:prstGeom>
        </p:spPr>
      </p:pic>
      <p:grpSp>
        <p:nvGrpSpPr>
          <p:cNvPr id="15" name="Skupina 14">
            <a:extLst>
              <a:ext uri="{FF2B5EF4-FFF2-40B4-BE49-F238E27FC236}">
                <a16:creationId xmlns:a16="http://schemas.microsoft.com/office/drawing/2014/main" id="{D0235D94-F7F6-4A4F-B31B-9BF650B9103A}"/>
              </a:ext>
            </a:extLst>
          </p:cNvPr>
          <p:cNvGrpSpPr/>
          <p:nvPr/>
        </p:nvGrpSpPr>
        <p:grpSpPr>
          <a:xfrm>
            <a:off x="4127691" y="3656935"/>
            <a:ext cx="319490" cy="343732"/>
            <a:chOff x="4421786" y="4320438"/>
            <a:chExt cx="319490" cy="343732"/>
          </a:xfrm>
        </p:grpSpPr>
        <p:grpSp>
          <p:nvGrpSpPr>
            <p:cNvPr id="43" name="Skupina 42">
              <a:extLst>
                <a:ext uri="{FF2B5EF4-FFF2-40B4-BE49-F238E27FC236}">
                  <a16:creationId xmlns:a16="http://schemas.microsoft.com/office/drawing/2014/main" id="{B30BA0E0-559B-48B1-A50B-FAFB2099D4B8}"/>
                </a:ext>
              </a:extLst>
            </p:cNvPr>
            <p:cNvGrpSpPr/>
            <p:nvPr/>
          </p:nvGrpSpPr>
          <p:grpSpPr>
            <a:xfrm>
              <a:off x="4421786" y="4321846"/>
              <a:ext cx="319490" cy="342324"/>
              <a:chOff x="1829963" y="1089567"/>
              <a:chExt cx="940761" cy="1008000"/>
            </a:xfrm>
          </p:grpSpPr>
          <p:pic>
            <p:nvPicPr>
              <p:cNvPr id="47" name="Picture 4" descr="D:\!!!!!SDILENE!!!!!\!!!!2018!!!!\Pics Smazat\prezentace\management_ico.png">
                <a:extLst>
                  <a:ext uri="{FF2B5EF4-FFF2-40B4-BE49-F238E27FC236}">
                    <a16:creationId xmlns:a16="http://schemas.microsoft.com/office/drawing/2014/main" id="{3C8F82A9-7309-4250-93B8-729EF309D868}"/>
                  </a:ext>
                </a:extLst>
              </p:cNvPr>
              <p:cNvPicPr>
                <a:picLocks noChangeAspect="1" noChangeArrowheads="1"/>
              </p:cNvPicPr>
              <p:nvPr/>
            </p:nvPicPr>
            <p:blipFill>
              <a:blip r:embed="rId4" cstate="print"/>
              <a:srcRect/>
              <a:stretch>
                <a:fillRect/>
              </a:stretch>
            </p:blipFill>
            <p:spPr bwMode="auto">
              <a:xfrm>
                <a:off x="1829963" y="1089567"/>
                <a:ext cx="940761" cy="1008000"/>
              </a:xfrm>
              <a:prstGeom prst="rect">
                <a:avLst/>
              </a:prstGeom>
              <a:noFill/>
            </p:spPr>
          </p:pic>
          <p:sp>
            <p:nvSpPr>
              <p:cNvPr id="48" name="Obdélník 47">
                <a:extLst>
                  <a:ext uri="{FF2B5EF4-FFF2-40B4-BE49-F238E27FC236}">
                    <a16:creationId xmlns:a16="http://schemas.microsoft.com/office/drawing/2014/main" id="{127477D9-F185-4CB3-843C-2C5A0BE16D18}"/>
                  </a:ext>
                </a:extLst>
              </p:cNvPr>
              <p:cNvSpPr/>
              <p:nvPr/>
            </p:nvSpPr>
            <p:spPr>
              <a:xfrm>
                <a:off x="2116043" y="1215030"/>
                <a:ext cx="360000" cy="424019"/>
              </a:xfrm>
              <a:prstGeom prst="rect">
                <a:avLst/>
              </a:prstGeom>
              <a:solidFill>
                <a:srgbClr val="F5F3EE"/>
              </a:solidFill>
              <a:ln>
                <a:solidFill>
                  <a:srgbClr val="F5F3E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Obdélník 48">
                <a:extLst>
                  <a:ext uri="{FF2B5EF4-FFF2-40B4-BE49-F238E27FC236}">
                    <a16:creationId xmlns:a16="http://schemas.microsoft.com/office/drawing/2014/main" id="{FD694D67-B6AD-45FA-A118-B8333E5F929E}"/>
                  </a:ext>
                </a:extLst>
              </p:cNvPr>
              <p:cNvSpPr/>
              <p:nvPr/>
            </p:nvSpPr>
            <p:spPr>
              <a:xfrm>
                <a:off x="2039843" y="1300240"/>
                <a:ext cx="512400" cy="229153"/>
              </a:xfrm>
              <a:prstGeom prst="rect">
                <a:avLst/>
              </a:prstGeom>
              <a:solidFill>
                <a:srgbClr val="F5F3EE"/>
              </a:solidFill>
              <a:ln>
                <a:solidFill>
                  <a:srgbClr val="F5F3E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11" name="Grafický objekt 10" descr="Lupa">
              <a:extLst>
                <a:ext uri="{FF2B5EF4-FFF2-40B4-BE49-F238E27FC236}">
                  <a16:creationId xmlns:a16="http://schemas.microsoft.com/office/drawing/2014/main" id="{25B94A45-0C9D-4DDC-BE24-FC3AD735D0C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198301">
              <a:off x="4451024" y="4320438"/>
              <a:ext cx="252000" cy="252000"/>
            </a:xfrm>
            <a:prstGeom prst="rect">
              <a:avLst/>
            </a:prstGeom>
          </p:spPr>
        </p:pic>
        <p:pic>
          <p:nvPicPr>
            <p:cNvPr id="14" name="Obrázek 13">
              <a:extLst>
                <a:ext uri="{FF2B5EF4-FFF2-40B4-BE49-F238E27FC236}">
                  <a16:creationId xmlns:a16="http://schemas.microsoft.com/office/drawing/2014/main" id="{17790EFB-773A-476B-A48C-07850A6A88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3097" y="4344862"/>
              <a:ext cx="168303" cy="168303"/>
            </a:xfrm>
            <a:prstGeom prst="rect">
              <a:avLst/>
            </a:prstGeom>
          </p:spPr>
        </p:pic>
      </p:grpSp>
      <p:pic>
        <p:nvPicPr>
          <p:cNvPr id="3" name="Obrázek 2" descr="Obsah obrázku osoba, zeď, budova, exteriér&#10;&#10;Popis byl vytvořen automaticky">
            <a:extLst>
              <a:ext uri="{FF2B5EF4-FFF2-40B4-BE49-F238E27FC236}">
                <a16:creationId xmlns:a16="http://schemas.microsoft.com/office/drawing/2014/main" id="{4A0A2BFF-8539-4279-A106-2E482963A11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003" t="3167"/>
          <a:stretch/>
        </p:blipFill>
        <p:spPr>
          <a:xfrm>
            <a:off x="540618" y="823656"/>
            <a:ext cx="2786492" cy="3413295"/>
          </a:xfrm>
          <a:prstGeom prst="rect">
            <a:avLst/>
          </a:prstGeom>
        </p:spPr>
      </p:pic>
      <p:grpSp>
        <p:nvGrpSpPr>
          <p:cNvPr id="7" name="Skupina 6">
            <a:extLst>
              <a:ext uri="{FF2B5EF4-FFF2-40B4-BE49-F238E27FC236}">
                <a16:creationId xmlns:a16="http://schemas.microsoft.com/office/drawing/2014/main" id="{366D6061-9778-4D45-8D63-F219D48B71CC}"/>
              </a:ext>
            </a:extLst>
          </p:cNvPr>
          <p:cNvGrpSpPr/>
          <p:nvPr/>
        </p:nvGrpSpPr>
        <p:grpSpPr>
          <a:xfrm>
            <a:off x="4053105" y="3057138"/>
            <a:ext cx="573009" cy="399522"/>
            <a:chOff x="4144682" y="3142743"/>
            <a:chExt cx="491801" cy="342901"/>
          </a:xfrm>
        </p:grpSpPr>
        <p:grpSp>
          <p:nvGrpSpPr>
            <p:cNvPr id="6" name="Skupina 5">
              <a:extLst>
                <a:ext uri="{FF2B5EF4-FFF2-40B4-BE49-F238E27FC236}">
                  <a16:creationId xmlns:a16="http://schemas.microsoft.com/office/drawing/2014/main" id="{B8E0359E-1ABE-4F31-A91D-62AF3FDA16DD}"/>
                </a:ext>
              </a:extLst>
            </p:cNvPr>
            <p:cNvGrpSpPr/>
            <p:nvPr/>
          </p:nvGrpSpPr>
          <p:grpSpPr>
            <a:xfrm>
              <a:off x="4281189" y="3142743"/>
              <a:ext cx="355294" cy="342901"/>
              <a:chOff x="3683748" y="2993995"/>
              <a:chExt cx="355294" cy="342901"/>
            </a:xfrm>
          </p:grpSpPr>
          <p:pic>
            <p:nvPicPr>
              <p:cNvPr id="28" name="Picture 4" descr="D:\!!!!!SDILENE!!!!!\!!!!2018!!!!\Pics Smazat\prezentace\site_ico.png">
                <a:extLst>
                  <a:ext uri="{FF2B5EF4-FFF2-40B4-BE49-F238E27FC236}">
                    <a16:creationId xmlns:a16="http://schemas.microsoft.com/office/drawing/2014/main" id="{B62024DF-83D5-461F-9D54-94815D230C0A}"/>
                  </a:ext>
                </a:extLst>
              </p:cNvPr>
              <p:cNvPicPr>
                <a:picLocks noChangeAspect="1" noChangeArrowheads="1"/>
              </p:cNvPicPr>
              <p:nvPr/>
            </p:nvPicPr>
            <p:blipFill>
              <a:blip r:embed="rId10" cstate="print"/>
              <a:srcRect/>
              <a:stretch>
                <a:fillRect/>
              </a:stretch>
            </p:blipFill>
            <p:spPr bwMode="auto">
              <a:xfrm>
                <a:off x="3683748" y="2993995"/>
                <a:ext cx="320028" cy="342901"/>
              </a:xfrm>
              <a:prstGeom prst="rect">
                <a:avLst/>
              </a:prstGeom>
              <a:noFill/>
            </p:spPr>
          </p:pic>
          <p:sp>
            <p:nvSpPr>
              <p:cNvPr id="5" name="Obdélník 4">
                <a:extLst>
                  <a:ext uri="{FF2B5EF4-FFF2-40B4-BE49-F238E27FC236}">
                    <a16:creationId xmlns:a16="http://schemas.microsoft.com/office/drawing/2014/main" id="{9209EF82-49F1-4DF3-B692-B050E6FE2DA8}"/>
                  </a:ext>
                </a:extLst>
              </p:cNvPr>
              <p:cNvSpPr/>
              <p:nvPr/>
            </p:nvSpPr>
            <p:spPr>
              <a:xfrm flipV="1">
                <a:off x="3775984" y="3008985"/>
                <a:ext cx="263058" cy="119422"/>
              </a:xfrm>
              <a:prstGeom prst="rect">
                <a:avLst/>
              </a:prstGeom>
              <a:solidFill>
                <a:srgbClr val="F5F3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bdélník 19">
                <a:extLst>
                  <a:ext uri="{FF2B5EF4-FFF2-40B4-BE49-F238E27FC236}">
                    <a16:creationId xmlns:a16="http://schemas.microsoft.com/office/drawing/2014/main" id="{B91BC44B-1525-459A-B54B-1CF41ED7AB12}"/>
                  </a:ext>
                </a:extLst>
              </p:cNvPr>
              <p:cNvSpPr/>
              <p:nvPr/>
            </p:nvSpPr>
            <p:spPr>
              <a:xfrm flipV="1">
                <a:off x="3853433" y="3108918"/>
                <a:ext cx="157838" cy="190501"/>
              </a:xfrm>
              <a:prstGeom prst="rect">
                <a:avLst/>
              </a:prstGeom>
              <a:solidFill>
                <a:srgbClr val="F5F3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 name="Grafický objekt 3" descr="Klíč">
              <a:extLst>
                <a:ext uri="{FF2B5EF4-FFF2-40B4-BE49-F238E27FC236}">
                  <a16:creationId xmlns:a16="http://schemas.microsoft.com/office/drawing/2014/main" id="{13787D29-BB35-42DE-A560-52917D460D9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44682" y="3247352"/>
              <a:ext cx="228600" cy="228600"/>
            </a:xfrm>
            <a:prstGeom prst="rect">
              <a:avLst/>
            </a:prstGeom>
          </p:spPr>
        </p:pic>
      </p:grpSp>
    </p:spTree>
    <p:extLst>
      <p:ext uri="{BB962C8B-B14F-4D97-AF65-F5344CB8AC3E}">
        <p14:creationId xmlns:p14="http://schemas.microsoft.com/office/powerpoint/2010/main" val="30165296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text 7"/>
          <p:cNvSpPr>
            <a:spLocks noGrp="1"/>
          </p:cNvSpPr>
          <p:nvPr>
            <p:ph type="body" sz="quarter" idx="13"/>
          </p:nvPr>
        </p:nvSpPr>
        <p:spPr bwMode="auto">
          <a:xfrm>
            <a:off x="1979613" y="220663"/>
            <a:ext cx="4321175" cy="228600"/>
          </a:xfrm>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grpSp>
        <p:nvGrpSpPr>
          <p:cNvPr id="16" name="Skupina 15">
            <a:extLst>
              <a:ext uri="{FF2B5EF4-FFF2-40B4-BE49-F238E27FC236}">
                <a16:creationId xmlns:a16="http://schemas.microsoft.com/office/drawing/2014/main" id="{0919537C-9232-45C2-97A5-97084E053B15}"/>
              </a:ext>
            </a:extLst>
          </p:cNvPr>
          <p:cNvGrpSpPr/>
          <p:nvPr/>
        </p:nvGrpSpPr>
        <p:grpSpPr>
          <a:xfrm>
            <a:off x="3556412" y="1106683"/>
            <a:ext cx="2187514" cy="2187514"/>
            <a:chOff x="3556412" y="1011861"/>
            <a:chExt cx="2187514" cy="2187514"/>
          </a:xfrm>
        </p:grpSpPr>
        <p:pic>
          <p:nvPicPr>
            <p:cNvPr id="21" name="Obrázek 20">
              <a:extLst>
                <a:ext uri="{FF2B5EF4-FFF2-40B4-BE49-F238E27FC236}">
                  <a16:creationId xmlns:a16="http://schemas.microsoft.com/office/drawing/2014/main" id="{B5D68586-F1C3-4E72-BEE3-9E9D85F33BD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56412" y="1011861"/>
              <a:ext cx="2187514" cy="2187514"/>
            </a:xfrm>
            <a:prstGeom prst="rect">
              <a:avLst/>
            </a:prstGeom>
          </p:spPr>
        </p:pic>
        <p:pic>
          <p:nvPicPr>
            <p:cNvPr id="22" name="Obrázek 21" descr="my2n-logo-350x142.png">
              <a:extLst>
                <a:ext uri="{FF2B5EF4-FFF2-40B4-BE49-F238E27FC236}">
                  <a16:creationId xmlns:a16="http://schemas.microsoft.com/office/drawing/2014/main" id="{0532BC87-54AD-4AC6-8168-16F72DF50224}"/>
                </a:ext>
              </a:extLst>
            </p:cNvPr>
            <p:cNvPicPr>
              <a:picLocks noChangeAspect="1"/>
            </p:cNvPicPr>
            <p:nvPr/>
          </p:nvPicPr>
          <p:blipFill rotWithShape="1">
            <a:blip r:embed="rId4" cstate="print">
              <a:duotone>
                <a:schemeClr val="accent1">
                  <a:shade val="45000"/>
                  <a:satMod val="135000"/>
                </a:schemeClr>
                <a:prstClr val="white"/>
              </a:duotone>
            </a:blip>
            <a:srcRect l="40257"/>
            <a:stretch/>
          </p:blipFill>
          <p:spPr>
            <a:xfrm>
              <a:off x="4130136" y="1870238"/>
              <a:ext cx="1318438" cy="900494"/>
            </a:xfrm>
            <a:prstGeom prst="rect">
              <a:avLst/>
            </a:prstGeom>
          </p:spPr>
        </p:pic>
      </p:grpSp>
      <p:sp>
        <p:nvSpPr>
          <p:cNvPr id="31" name="TextovéPole 30">
            <a:extLst>
              <a:ext uri="{FF2B5EF4-FFF2-40B4-BE49-F238E27FC236}">
                <a16:creationId xmlns:a16="http://schemas.microsoft.com/office/drawing/2014/main" id="{DC4926F3-B756-454E-9985-3D22A27B2C4E}"/>
              </a:ext>
            </a:extLst>
          </p:cNvPr>
          <p:cNvSpPr txBox="1"/>
          <p:nvPr/>
        </p:nvSpPr>
        <p:spPr>
          <a:xfrm>
            <a:off x="323156" y="1021226"/>
            <a:ext cx="3254070" cy="430887"/>
          </a:xfrm>
          <a:prstGeom prst="rect">
            <a:avLst/>
          </a:prstGeom>
          <a:noFill/>
        </p:spPr>
        <p:txBody>
          <a:bodyPr wrap="square" rtlCol="0">
            <a:spAutoFit/>
          </a:bodyPr>
          <a:lstStyle/>
          <a:p>
            <a:r>
              <a:rPr lang="en-GB" sz="1100" b="1" dirty="0">
                <a:solidFill>
                  <a:srgbClr val="004E97"/>
                </a:solidFill>
                <a:latin typeface="Verdana" panose="020B0604030504040204" pitchFamily="34" charset="0"/>
                <a:ea typeface="Verdana" panose="020B0604030504040204" pitchFamily="34" charset="0"/>
              </a:rPr>
              <a:t>My2N Partner Services </a:t>
            </a:r>
            <a:r>
              <a:rPr lang="en-GB" sz="1100" dirty="0">
                <a:solidFill>
                  <a:srgbClr val="004E97"/>
                </a:solidFill>
                <a:latin typeface="Verdana" panose="020B0604030504040204" pitchFamily="34" charset="0"/>
                <a:ea typeface="Verdana" panose="020B0604030504040204" pitchFamily="34" charset="0"/>
              </a:rPr>
              <a:t>are tailored for partner’s SW and apps using their own GUI</a:t>
            </a:r>
          </a:p>
        </p:txBody>
      </p:sp>
      <p:sp>
        <p:nvSpPr>
          <p:cNvPr id="40" name="TextovéPole 39">
            <a:extLst>
              <a:ext uri="{FF2B5EF4-FFF2-40B4-BE49-F238E27FC236}">
                <a16:creationId xmlns:a16="http://schemas.microsoft.com/office/drawing/2014/main" id="{6CE094D8-F522-4623-8898-4AD8D4BDE611}"/>
              </a:ext>
            </a:extLst>
          </p:cNvPr>
          <p:cNvSpPr txBox="1"/>
          <p:nvPr/>
        </p:nvSpPr>
        <p:spPr>
          <a:xfrm>
            <a:off x="5547403" y="1455796"/>
            <a:ext cx="2959009" cy="430887"/>
          </a:xfrm>
          <a:prstGeom prst="rect">
            <a:avLst/>
          </a:prstGeom>
          <a:noFill/>
        </p:spPr>
        <p:txBody>
          <a:bodyPr wrap="square" rtlCol="0">
            <a:spAutoFit/>
          </a:bodyPr>
          <a:lstStyle/>
          <a:p>
            <a:r>
              <a:rPr lang="en-GB" sz="1100" b="1" dirty="0">
                <a:solidFill>
                  <a:srgbClr val="004E97"/>
                </a:solidFill>
                <a:latin typeface="Verdana" panose="020B0604030504040204" pitchFamily="34" charset="0"/>
                <a:ea typeface="Verdana" panose="020B0604030504040204" pitchFamily="34" charset="0"/>
              </a:rPr>
              <a:t>My2N Cloud Services </a:t>
            </a:r>
            <a:r>
              <a:rPr lang="en-GB" sz="1100" dirty="0">
                <a:solidFill>
                  <a:srgbClr val="004E97"/>
                </a:solidFill>
                <a:latin typeface="Verdana" panose="020B0604030504040204" pitchFamily="34" charset="0"/>
                <a:ea typeface="Verdana" panose="020B0604030504040204" pitchFamily="34" charset="0"/>
              </a:rPr>
              <a:t>are available for 2N customers via My2N.com portal</a:t>
            </a:r>
          </a:p>
        </p:txBody>
      </p:sp>
      <p:sp>
        <p:nvSpPr>
          <p:cNvPr id="6" name="Obdélník 5">
            <a:extLst>
              <a:ext uri="{FF2B5EF4-FFF2-40B4-BE49-F238E27FC236}">
                <a16:creationId xmlns:a16="http://schemas.microsoft.com/office/drawing/2014/main" id="{8A2DCA82-184B-4A03-947C-16A51B13D7E7}"/>
              </a:ext>
            </a:extLst>
          </p:cNvPr>
          <p:cNvSpPr/>
          <p:nvPr/>
        </p:nvSpPr>
        <p:spPr>
          <a:xfrm>
            <a:off x="3905250" y="1225328"/>
            <a:ext cx="1155700" cy="108172"/>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grpSp>
        <p:nvGrpSpPr>
          <p:cNvPr id="2" name="Skupina 1">
            <a:extLst>
              <a:ext uri="{FF2B5EF4-FFF2-40B4-BE49-F238E27FC236}">
                <a16:creationId xmlns:a16="http://schemas.microsoft.com/office/drawing/2014/main" id="{0D04953F-FB55-4728-A523-D56995553D0B}"/>
              </a:ext>
            </a:extLst>
          </p:cNvPr>
          <p:cNvGrpSpPr/>
          <p:nvPr/>
        </p:nvGrpSpPr>
        <p:grpSpPr>
          <a:xfrm>
            <a:off x="1811153" y="1671405"/>
            <a:ext cx="1058171" cy="1880485"/>
            <a:chOff x="1811153" y="1671405"/>
            <a:chExt cx="1058171" cy="1880485"/>
          </a:xfrm>
        </p:grpSpPr>
        <p:cxnSp>
          <p:nvCxnSpPr>
            <p:cNvPr id="10" name="Přímá spojnice 9">
              <a:extLst>
                <a:ext uri="{FF2B5EF4-FFF2-40B4-BE49-F238E27FC236}">
                  <a16:creationId xmlns:a16="http://schemas.microsoft.com/office/drawing/2014/main" id="{69694DC4-1173-403B-88C0-C23F872CA1A7}"/>
                </a:ext>
              </a:extLst>
            </p:cNvPr>
            <p:cNvCxnSpPr>
              <a:cxnSpLocks/>
            </p:cNvCxnSpPr>
            <p:nvPr/>
          </p:nvCxnSpPr>
          <p:spPr>
            <a:xfrm>
              <a:off x="1811153" y="1671405"/>
              <a:ext cx="462277" cy="0"/>
            </a:xfrm>
            <a:prstGeom prst="line">
              <a:avLst/>
            </a:prstGeom>
            <a:ln w="12700">
              <a:solidFill>
                <a:srgbClr val="C435FE"/>
              </a:solidFill>
            </a:ln>
          </p:spPr>
          <p:style>
            <a:lnRef idx="1">
              <a:schemeClr val="dk1"/>
            </a:lnRef>
            <a:fillRef idx="0">
              <a:schemeClr val="dk1"/>
            </a:fillRef>
            <a:effectRef idx="0">
              <a:schemeClr val="dk1"/>
            </a:effectRef>
            <a:fontRef idx="minor">
              <a:schemeClr val="tx1"/>
            </a:fontRef>
          </p:style>
        </p:cxnSp>
        <p:cxnSp>
          <p:nvCxnSpPr>
            <p:cNvPr id="44" name="Přímá spojnice 43">
              <a:extLst>
                <a:ext uri="{FF2B5EF4-FFF2-40B4-BE49-F238E27FC236}">
                  <a16:creationId xmlns:a16="http://schemas.microsoft.com/office/drawing/2014/main" id="{64641A20-BA81-42AD-A365-B5A55DB466EB}"/>
                </a:ext>
              </a:extLst>
            </p:cNvPr>
            <p:cNvCxnSpPr>
              <a:cxnSpLocks/>
            </p:cNvCxnSpPr>
            <p:nvPr/>
          </p:nvCxnSpPr>
          <p:spPr>
            <a:xfrm>
              <a:off x="1979613" y="3551890"/>
              <a:ext cx="293817" cy="0"/>
            </a:xfrm>
            <a:prstGeom prst="line">
              <a:avLst/>
            </a:prstGeom>
            <a:ln w="12700">
              <a:solidFill>
                <a:srgbClr val="C435FE"/>
              </a:solidFill>
            </a:ln>
          </p:spPr>
          <p:style>
            <a:lnRef idx="1">
              <a:schemeClr val="dk1"/>
            </a:lnRef>
            <a:fillRef idx="0">
              <a:schemeClr val="dk1"/>
            </a:fillRef>
            <a:effectRef idx="0">
              <a:schemeClr val="dk1"/>
            </a:effectRef>
            <a:fontRef idx="minor">
              <a:schemeClr val="tx1"/>
            </a:fontRef>
          </p:style>
        </p:cxnSp>
        <p:cxnSp>
          <p:nvCxnSpPr>
            <p:cNvPr id="28673" name="Přímá spojnice 28672">
              <a:extLst>
                <a:ext uri="{FF2B5EF4-FFF2-40B4-BE49-F238E27FC236}">
                  <a16:creationId xmlns:a16="http://schemas.microsoft.com/office/drawing/2014/main" id="{0735BEB7-D042-4E3F-9835-3DC672D17713}"/>
                </a:ext>
              </a:extLst>
            </p:cNvPr>
            <p:cNvCxnSpPr>
              <a:cxnSpLocks/>
            </p:cNvCxnSpPr>
            <p:nvPr/>
          </p:nvCxnSpPr>
          <p:spPr>
            <a:xfrm>
              <a:off x="2273300" y="1671405"/>
              <a:ext cx="0" cy="1880485"/>
            </a:xfrm>
            <a:prstGeom prst="line">
              <a:avLst/>
            </a:prstGeom>
            <a:ln w="12700">
              <a:solidFill>
                <a:srgbClr val="C435FE"/>
              </a:solidFill>
            </a:ln>
          </p:spPr>
          <p:style>
            <a:lnRef idx="1">
              <a:schemeClr val="dk1"/>
            </a:lnRef>
            <a:fillRef idx="0">
              <a:schemeClr val="dk1"/>
            </a:fillRef>
            <a:effectRef idx="0">
              <a:schemeClr val="dk1"/>
            </a:effectRef>
            <a:fontRef idx="minor">
              <a:schemeClr val="tx1"/>
            </a:fontRef>
          </p:style>
        </p:cxnSp>
        <p:cxnSp>
          <p:nvCxnSpPr>
            <p:cNvPr id="43" name="Přímá spojnice 42">
              <a:extLst>
                <a:ext uri="{FF2B5EF4-FFF2-40B4-BE49-F238E27FC236}">
                  <a16:creationId xmlns:a16="http://schemas.microsoft.com/office/drawing/2014/main" id="{89A0788F-40DE-4101-96FD-B88378A71EDE}"/>
                </a:ext>
              </a:extLst>
            </p:cNvPr>
            <p:cNvCxnSpPr>
              <a:cxnSpLocks/>
            </p:cNvCxnSpPr>
            <p:nvPr/>
          </p:nvCxnSpPr>
          <p:spPr>
            <a:xfrm>
              <a:off x="1908477" y="2476180"/>
              <a:ext cx="960847" cy="0"/>
            </a:xfrm>
            <a:prstGeom prst="line">
              <a:avLst/>
            </a:prstGeom>
            <a:ln w="12700">
              <a:solidFill>
                <a:srgbClr val="C435FE"/>
              </a:solidFill>
            </a:ln>
          </p:spPr>
          <p:style>
            <a:lnRef idx="1">
              <a:schemeClr val="dk1"/>
            </a:lnRef>
            <a:fillRef idx="0">
              <a:schemeClr val="dk1"/>
            </a:fillRef>
            <a:effectRef idx="0">
              <a:schemeClr val="dk1"/>
            </a:effectRef>
            <a:fontRef idx="minor">
              <a:schemeClr val="tx1"/>
            </a:fontRef>
          </p:style>
        </p:cxnSp>
      </p:grpSp>
      <p:grpSp>
        <p:nvGrpSpPr>
          <p:cNvPr id="15" name="Skupina 14">
            <a:extLst>
              <a:ext uri="{FF2B5EF4-FFF2-40B4-BE49-F238E27FC236}">
                <a16:creationId xmlns:a16="http://schemas.microsoft.com/office/drawing/2014/main" id="{B0F2381F-74B3-47DE-B5FD-CD77EA8FE254}"/>
              </a:ext>
            </a:extLst>
          </p:cNvPr>
          <p:cNvGrpSpPr/>
          <p:nvPr/>
        </p:nvGrpSpPr>
        <p:grpSpPr>
          <a:xfrm>
            <a:off x="2718104" y="2219985"/>
            <a:ext cx="1025727" cy="568910"/>
            <a:chOff x="2718104" y="2125163"/>
            <a:chExt cx="1025727" cy="568910"/>
          </a:xfrm>
        </p:grpSpPr>
        <p:pic>
          <p:nvPicPr>
            <p:cNvPr id="25" name="Obrázek 24">
              <a:extLst>
                <a:ext uri="{FF2B5EF4-FFF2-40B4-BE49-F238E27FC236}">
                  <a16:creationId xmlns:a16="http://schemas.microsoft.com/office/drawing/2014/main" id="{DF3B0BE4-4997-473B-A042-C8A56D6D47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8104" y="2125163"/>
              <a:ext cx="1011396" cy="568910"/>
            </a:xfrm>
            <a:prstGeom prst="rect">
              <a:avLst/>
            </a:prstGeom>
          </p:spPr>
        </p:pic>
        <p:sp>
          <p:nvSpPr>
            <p:cNvPr id="13" name="Ovál 12">
              <a:extLst>
                <a:ext uri="{FF2B5EF4-FFF2-40B4-BE49-F238E27FC236}">
                  <a16:creationId xmlns:a16="http://schemas.microsoft.com/office/drawing/2014/main" id="{06B5E96B-F27B-45B4-9AC6-9D7DA71B0891}"/>
                </a:ext>
              </a:extLst>
            </p:cNvPr>
            <p:cNvSpPr/>
            <p:nvPr/>
          </p:nvSpPr>
          <p:spPr>
            <a:xfrm>
              <a:off x="3485500" y="2274839"/>
              <a:ext cx="258331" cy="258331"/>
            </a:xfrm>
            <a:prstGeom prst="ellipse">
              <a:avLst/>
            </a:prstGeom>
            <a:gradFill flip="none" rotWithShape="1">
              <a:gsLst>
                <a:gs pos="0">
                  <a:srgbClr val="C83DFE"/>
                </a:gs>
                <a:gs pos="100000">
                  <a:srgbClr val="EA80FC"/>
                </a:gs>
              </a:gsLst>
              <a:lin ang="27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grpSp>
      <p:grpSp>
        <p:nvGrpSpPr>
          <p:cNvPr id="18" name="Skupina 17">
            <a:extLst>
              <a:ext uri="{FF2B5EF4-FFF2-40B4-BE49-F238E27FC236}">
                <a16:creationId xmlns:a16="http://schemas.microsoft.com/office/drawing/2014/main" id="{FAF32C35-14A8-4A09-A616-D14634176405}"/>
              </a:ext>
            </a:extLst>
          </p:cNvPr>
          <p:cNvGrpSpPr/>
          <p:nvPr/>
        </p:nvGrpSpPr>
        <p:grpSpPr>
          <a:xfrm>
            <a:off x="5773226" y="1944125"/>
            <a:ext cx="2673746" cy="2187514"/>
            <a:chOff x="5588089" y="1944125"/>
            <a:chExt cx="2673746" cy="2187514"/>
          </a:xfrm>
        </p:grpSpPr>
        <p:pic>
          <p:nvPicPr>
            <p:cNvPr id="38" name="Obrázek 37">
              <a:extLst>
                <a:ext uri="{FF2B5EF4-FFF2-40B4-BE49-F238E27FC236}">
                  <a16:creationId xmlns:a16="http://schemas.microsoft.com/office/drawing/2014/main" id="{06F601B9-7638-4E49-BA32-BB758AF30580}"/>
                </a:ext>
              </a:extLst>
            </p:cNvPr>
            <p:cNvPicPr>
              <a:picLocks noChangeAspect="1"/>
            </p:cNvPicPr>
            <p:nvPr/>
          </p:nvPicPr>
          <p:blipFill rotWithShape="1">
            <a:blip r:embed="rId6"/>
            <a:srcRect l="15169" t="16068" r="7302"/>
            <a:stretch/>
          </p:blipFill>
          <p:spPr>
            <a:xfrm>
              <a:off x="5588089" y="1944125"/>
              <a:ext cx="2673746" cy="2187514"/>
            </a:xfrm>
            <a:prstGeom prst="rect">
              <a:avLst/>
            </a:prstGeom>
          </p:spPr>
        </p:pic>
        <p:pic>
          <p:nvPicPr>
            <p:cNvPr id="17" name="Obrázek 16">
              <a:extLst>
                <a:ext uri="{FF2B5EF4-FFF2-40B4-BE49-F238E27FC236}">
                  <a16:creationId xmlns:a16="http://schemas.microsoft.com/office/drawing/2014/main" id="{9ECFAE58-0E17-431D-806A-43DBB7832B07}"/>
                </a:ext>
              </a:extLst>
            </p:cNvPr>
            <p:cNvPicPr>
              <a:picLocks noChangeAspect="1"/>
            </p:cNvPicPr>
            <p:nvPr/>
          </p:nvPicPr>
          <p:blipFill rotWithShape="1">
            <a:blip r:embed="rId7"/>
            <a:srcRect b="5946"/>
            <a:stretch/>
          </p:blipFill>
          <p:spPr>
            <a:xfrm>
              <a:off x="5630749" y="2016531"/>
              <a:ext cx="2519280" cy="1476000"/>
            </a:xfrm>
            <a:prstGeom prst="rect">
              <a:avLst/>
            </a:prstGeom>
          </p:spPr>
        </p:pic>
      </p:grpSp>
      <p:grpSp>
        <p:nvGrpSpPr>
          <p:cNvPr id="28676" name="Skupina 28675">
            <a:extLst>
              <a:ext uri="{FF2B5EF4-FFF2-40B4-BE49-F238E27FC236}">
                <a16:creationId xmlns:a16="http://schemas.microsoft.com/office/drawing/2014/main" id="{358E0E52-3554-423E-8EB2-96833ADB0FC2}"/>
              </a:ext>
            </a:extLst>
          </p:cNvPr>
          <p:cNvGrpSpPr/>
          <p:nvPr/>
        </p:nvGrpSpPr>
        <p:grpSpPr>
          <a:xfrm>
            <a:off x="852972" y="1467321"/>
            <a:ext cx="1310073" cy="2455906"/>
            <a:chOff x="852972" y="1467321"/>
            <a:chExt cx="1310073" cy="2455906"/>
          </a:xfrm>
        </p:grpSpPr>
        <p:grpSp>
          <p:nvGrpSpPr>
            <p:cNvPr id="20" name="Skupina 19">
              <a:extLst>
                <a:ext uri="{FF2B5EF4-FFF2-40B4-BE49-F238E27FC236}">
                  <a16:creationId xmlns:a16="http://schemas.microsoft.com/office/drawing/2014/main" id="{26BA39D7-BCFB-450D-BC38-9B5CB5F52A7F}"/>
                </a:ext>
              </a:extLst>
            </p:cNvPr>
            <p:cNvGrpSpPr/>
            <p:nvPr/>
          </p:nvGrpSpPr>
          <p:grpSpPr>
            <a:xfrm>
              <a:off x="852972" y="1467321"/>
              <a:ext cx="1178094" cy="605985"/>
              <a:chOff x="852972" y="1467321"/>
              <a:chExt cx="1178094" cy="605985"/>
            </a:xfrm>
          </p:grpSpPr>
          <p:grpSp>
            <p:nvGrpSpPr>
              <p:cNvPr id="8" name="Skupina 7">
                <a:extLst>
                  <a:ext uri="{FF2B5EF4-FFF2-40B4-BE49-F238E27FC236}">
                    <a16:creationId xmlns:a16="http://schemas.microsoft.com/office/drawing/2014/main" id="{693909E9-7226-4A58-A694-BF89F9AE052F}"/>
                  </a:ext>
                </a:extLst>
              </p:cNvPr>
              <p:cNvGrpSpPr/>
              <p:nvPr/>
            </p:nvGrpSpPr>
            <p:grpSpPr>
              <a:xfrm>
                <a:off x="852972" y="1467321"/>
                <a:ext cx="1055505" cy="391406"/>
                <a:chOff x="859051" y="1399178"/>
                <a:chExt cx="1055505" cy="391406"/>
              </a:xfrm>
            </p:grpSpPr>
            <p:pic>
              <p:nvPicPr>
                <p:cNvPr id="32" name="Obrázek 31">
                  <a:extLst>
                    <a:ext uri="{FF2B5EF4-FFF2-40B4-BE49-F238E27FC236}">
                      <a16:creationId xmlns:a16="http://schemas.microsoft.com/office/drawing/2014/main" id="{FC429B3C-710A-4849-BE19-392BA0F96ECB}"/>
                    </a:ext>
                  </a:extLst>
                </p:cNvPr>
                <p:cNvPicPr>
                  <a:picLocks noChangeAspect="1"/>
                </p:cNvPicPr>
                <p:nvPr/>
              </p:nvPicPr>
              <p:blipFill rotWithShape="1">
                <a:blip r:embed="rId8"/>
                <a:srcRect l="-1" r="79713" b="84730"/>
                <a:stretch/>
              </p:blipFill>
              <p:spPr>
                <a:xfrm>
                  <a:off x="859051" y="1399178"/>
                  <a:ext cx="934738" cy="391406"/>
                </a:xfrm>
                <a:prstGeom prst="rect">
                  <a:avLst/>
                </a:prstGeom>
              </p:spPr>
            </p:pic>
            <p:sp>
              <p:nvSpPr>
                <p:cNvPr id="36" name="Obdélník 35">
                  <a:extLst>
                    <a:ext uri="{FF2B5EF4-FFF2-40B4-BE49-F238E27FC236}">
                      <a16:creationId xmlns:a16="http://schemas.microsoft.com/office/drawing/2014/main" id="{780740A6-1C64-4397-B5B2-644F0B1F3310}"/>
                    </a:ext>
                  </a:extLst>
                </p:cNvPr>
                <p:cNvSpPr/>
                <p:nvPr/>
              </p:nvSpPr>
              <p:spPr>
                <a:xfrm>
                  <a:off x="1765976" y="1637502"/>
                  <a:ext cx="148580" cy="108172"/>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grpSp>
          <p:sp>
            <p:nvSpPr>
              <p:cNvPr id="19" name="TextovéPole 18">
                <a:extLst>
                  <a:ext uri="{FF2B5EF4-FFF2-40B4-BE49-F238E27FC236}">
                    <a16:creationId xmlns:a16="http://schemas.microsoft.com/office/drawing/2014/main" id="{E315BEB0-FD91-4F60-8E6D-696BFC679DD8}"/>
                  </a:ext>
                </a:extLst>
              </p:cNvPr>
              <p:cNvSpPr txBox="1"/>
              <p:nvPr/>
            </p:nvSpPr>
            <p:spPr bwMode="auto">
              <a:xfrm>
                <a:off x="1305946" y="1796307"/>
                <a:ext cx="725120" cy="276999"/>
              </a:xfrm>
              <a:prstGeom prst="rect">
                <a:avLst/>
              </a:prstGeom>
              <a:noFill/>
              <a:ln w="9525">
                <a:noFill/>
                <a:miter lim="800000"/>
                <a:headEnd/>
                <a:tailEnd/>
              </a:ln>
            </p:spPr>
            <p:txBody>
              <a:bodyPr wrap="square" rtlCol="0">
                <a:spAutoFit/>
              </a:bodyPr>
              <a:lstStyle/>
              <a:p>
                <a:pPr algn="ctr"/>
                <a:r>
                  <a:rPr lang="cs-CZ" sz="600" b="1" dirty="0">
                    <a:solidFill>
                      <a:schemeClr val="bg2">
                        <a:lumMod val="75000"/>
                      </a:schemeClr>
                    </a:solidFill>
                    <a:latin typeface="Verdana" panose="020B0604030504040204" pitchFamily="34" charset="0"/>
                    <a:ea typeface="Verdana" panose="020B0604030504040204" pitchFamily="34" charset="0"/>
                  </a:rPr>
                  <a:t>PARTNER</a:t>
                </a:r>
                <a:r>
                  <a:rPr lang="en-GB" sz="600" b="1" dirty="0">
                    <a:solidFill>
                      <a:schemeClr val="bg2">
                        <a:lumMod val="75000"/>
                      </a:schemeClr>
                    </a:solidFill>
                    <a:latin typeface="Verdana" panose="020B0604030504040204" pitchFamily="34" charset="0"/>
                    <a:ea typeface="Verdana" panose="020B0604030504040204" pitchFamily="34" charset="0"/>
                  </a:rPr>
                  <a:t>’S MOBILE APP</a:t>
                </a:r>
                <a:endParaRPr lang="cs-CZ" sz="600" b="1" dirty="0" err="1">
                  <a:solidFill>
                    <a:schemeClr val="bg2">
                      <a:lumMod val="75000"/>
                    </a:schemeClr>
                  </a:solidFill>
                  <a:latin typeface="Verdana" panose="020B0604030504040204" pitchFamily="34" charset="0"/>
                  <a:ea typeface="Verdana" panose="020B0604030504040204" pitchFamily="34" charset="0"/>
                </a:endParaRPr>
              </a:p>
            </p:txBody>
          </p:sp>
        </p:grpSp>
        <p:grpSp>
          <p:nvGrpSpPr>
            <p:cNvPr id="28675" name="Skupina 28674">
              <a:extLst>
                <a:ext uri="{FF2B5EF4-FFF2-40B4-BE49-F238E27FC236}">
                  <a16:creationId xmlns:a16="http://schemas.microsoft.com/office/drawing/2014/main" id="{03BDD570-3EAB-43C1-A875-EF3BD29F3CD2}"/>
                </a:ext>
              </a:extLst>
            </p:cNvPr>
            <p:cNvGrpSpPr/>
            <p:nvPr/>
          </p:nvGrpSpPr>
          <p:grpSpPr>
            <a:xfrm>
              <a:off x="1287014" y="3280955"/>
              <a:ext cx="725120" cy="642272"/>
              <a:chOff x="1287014" y="3280955"/>
              <a:chExt cx="725120" cy="642272"/>
            </a:xfrm>
          </p:grpSpPr>
          <p:pic>
            <p:nvPicPr>
              <p:cNvPr id="34" name="Obrázek 33">
                <a:extLst>
                  <a:ext uri="{FF2B5EF4-FFF2-40B4-BE49-F238E27FC236}">
                    <a16:creationId xmlns:a16="http://schemas.microsoft.com/office/drawing/2014/main" id="{3CE09E92-C9F1-4D65-BB75-7C93BBD9F3E2}"/>
                  </a:ext>
                </a:extLst>
              </p:cNvPr>
              <p:cNvPicPr>
                <a:picLocks noChangeAspect="1"/>
              </p:cNvPicPr>
              <p:nvPr/>
            </p:nvPicPr>
            <p:blipFill rotWithShape="1">
              <a:blip r:embed="rId8"/>
              <a:srcRect l="80564" t="21793" r="6892" b="64171"/>
              <a:stretch/>
            </p:blipFill>
            <p:spPr>
              <a:xfrm>
                <a:off x="1344029" y="3280955"/>
                <a:ext cx="648955" cy="369332"/>
              </a:xfrm>
              <a:prstGeom prst="rect">
                <a:avLst/>
              </a:prstGeom>
            </p:spPr>
          </p:pic>
          <p:sp>
            <p:nvSpPr>
              <p:cNvPr id="45" name="TextovéPole 44">
                <a:extLst>
                  <a:ext uri="{FF2B5EF4-FFF2-40B4-BE49-F238E27FC236}">
                    <a16:creationId xmlns:a16="http://schemas.microsoft.com/office/drawing/2014/main" id="{ECD3451C-1333-4C0B-97D9-9558911D0C76}"/>
                  </a:ext>
                </a:extLst>
              </p:cNvPr>
              <p:cNvSpPr txBox="1"/>
              <p:nvPr/>
            </p:nvSpPr>
            <p:spPr bwMode="auto">
              <a:xfrm>
                <a:off x="1287014" y="3646228"/>
                <a:ext cx="725120" cy="276999"/>
              </a:xfrm>
              <a:prstGeom prst="rect">
                <a:avLst/>
              </a:prstGeom>
              <a:noFill/>
              <a:ln w="9525">
                <a:noFill/>
                <a:miter lim="800000"/>
                <a:headEnd/>
                <a:tailEnd/>
              </a:ln>
            </p:spPr>
            <p:txBody>
              <a:bodyPr wrap="square" rtlCol="0">
                <a:spAutoFit/>
              </a:bodyPr>
              <a:lstStyle/>
              <a:p>
                <a:pPr algn="ctr"/>
                <a:r>
                  <a:rPr lang="cs-CZ" sz="600" b="1" dirty="0">
                    <a:solidFill>
                      <a:schemeClr val="bg2">
                        <a:lumMod val="75000"/>
                      </a:schemeClr>
                    </a:solidFill>
                    <a:latin typeface="Verdana" panose="020B0604030504040204" pitchFamily="34" charset="0"/>
                    <a:ea typeface="Verdana" panose="020B0604030504040204" pitchFamily="34" charset="0"/>
                  </a:rPr>
                  <a:t>PARTNER</a:t>
                </a:r>
                <a:r>
                  <a:rPr lang="en-GB" sz="600" b="1" dirty="0">
                    <a:solidFill>
                      <a:schemeClr val="bg2">
                        <a:lumMod val="75000"/>
                      </a:schemeClr>
                    </a:solidFill>
                    <a:latin typeface="Verdana" panose="020B0604030504040204" pitchFamily="34" charset="0"/>
                    <a:ea typeface="Verdana" panose="020B0604030504040204" pitchFamily="34" charset="0"/>
                  </a:rPr>
                  <a:t>’S CLOUD</a:t>
                </a:r>
                <a:endParaRPr lang="cs-CZ" sz="600" b="1" dirty="0" err="1">
                  <a:solidFill>
                    <a:schemeClr val="bg2">
                      <a:lumMod val="75000"/>
                    </a:schemeClr>
                  </a:solidFill>
                  <a:latin typeface="Verdana" panose="020B0604030504040204" pitchFamily="34" charset="0"/>
                  <a:ea typeface="Verdana" panose="020B0604030504040204" pitchFamily="34" charset="0"/>
                </a:endParaRPr>
              </a:p>
            </p:txBody>
          </p:sp>
        </p:grpSp>
        <p:grpSp>
          <p:nvGrpSpPr>
            <p:cNvPr id="28672" name="Skupina 28671">
              <a:extLst>
                <a:ext uri="{FF2B5EF4-FFF2-40B4-BE49-F238E27FC236}">
                  <a16:creationId xmlns:a16="http://schemas.microsoft.com/office/drawing/2014/main" id="{625A76FE-16BF-41A1-8C19-96D87D7ECD77}"/>
                </a:ext>
              </a:extLst>
            </p:cNvPr>
            <p:cNvGrpSpPr/>
            <p:nvPr/>
          </p:nvGrpSpPr>
          <p:grpSpPr>
            <a:xfrm>
              <a:off x="973739" y="2205411"/>
              <a:ext cx="1189306" cy="852416"/>
              <a:chOff x="973739" y="2205411"/>
              <a:chExt cx="1189306" cy="852416"/>
            </a:xfrm>
          </p:grpSpPr>
          <p:pic>
            <p:nvPicPr>
              <p:cNvPr id="33" name="Obrázek 32">
                <a:extLst>
                  <a:ext uri="{FF2B5EF4-FFF2-40B4-BE49-F238E27FC236}">
                    <a16:creationId xmlns:a16="http://schemas.microsoft.com/office/drawing/2014/main" id="{E1DFA8A2-82CB-46C0-BF4A-A45BDF5741C2}"/>
                  </a:ext>
                </a:extLst>
              </p:cNvPr>
              <p:cNvPicPr>
                <a:picLocks noChangeAspect="1"/>
              </p:cNvPicPr>
              <p:nvPr/>
            </p:nvPicPr>
            <p:blipFill rotWithShape="1">
              <a:blip r:embed="rId8"/>
              <a:srcRect l="-1" t="49872" r="79713" b="28995"/>
              <a:stretch/>
            </p:blipFill>
            <p:spPr>
              <a:xfrm>
                <a:off x="973739" y="2205411"/>
                <a:ext cx="934738" cy="541704"/>
              </a:xfrm>
              <a:prstGeom prst="rect">
                <a:avLst/>
              </a:prstGeom>
            </p:spPr>
          </p:pic>
          <p:sp>
            <p:nvSpPr>
              <p:cNvPr id="46" name="TextovéPole 45">
                <a:extLst>
                  <a:ext uri="{FF2B5EF4-FFF2-40B4-BE49-F238E27FC236}">
                    <a16:creationId xmlns:a16="http://schemas.microsoft.com/office/drawing/2014/main" id="{BEC5627B-A3E0-47DE-AF63-F4DD80C73998}"/>
                  </a:ext>
                </a:extLst>
              </p:cNvPr>
              <p:cNvSpPr txBox="1"/>
              <p:nvPr/>
            </p:nvSpPr>
            <p:spPr bwMode="auto">
              <a:xfrm>
                <a:off x="1173966" y="2688495"/>
                <a:ext cx="989079" cy="369332"/>
              </a:xfrm>
              <a:prstGeom prst="rect">
                <a:avLst/>
              </a:prstGeom>
              <a:noFill/>
              <a:ln w="9525">
                <a:noFill/>
                <a:miter lim="800000"/>
                <a:headEnd/>
                <a:tailEnd/>
              </a:ln>
            </p:spPr>
            <p:txBody>
              <a:bodyPr wrap="square" rtlCol="0">
                <a:spAutoFit/>
              </a:bodyPr>
              <a:lstStyle/>
              <a:p>
                <a:pPr algn="ctr"/>
                <a:r>
                  <a:rPr lang="cs-CZ" sz="600" b="1" dirty="0">
                    <a:solidFill>
                      <a:schemeClr val="bg2">
                        <a:lumMod val="75000"/>
                      </a:schemeClr>
                    </a:solidFill>
                    <a:latin typeface="Verdana" panose="020B0604030504040204" pitchFamily="34" charset="0"/>
                    <a:ea typeface="Verdana" panose="020B0604030504040204" pitchFamily="34" charset="0"/>
                  </a:rPr>
                  <a:t>PARTNER</a:t>
                </a:r>
                <a:r>
                  <a:rPr lang="en-GB" sz="600" b="1" dirty="0">
                    <a:solidFill>
                      <a:schemeClr val="bg2">
                        <a:lumMod val="75000"/>
                      </a:schemeClr>
                    </a:solidFill>
                    <a:latin typeface="Verdana" panose="020B0604030504040204" pitchFamily="34" charset="0"/>
                    <a:ea typeface="Verdana" panose="020B0604030504040204" pitchFamily="34" charset="0"/>
                  </a:rPr>
                  <a:t>’S SOFTWARE (CRMS, PMS, ERP)</a:t>
                </a:r>
                <a:endParaRPr lang="cs-CZ" sz="600" b="1" dirty="0" err="1">
                  <a:solidFill>
                    <a:schemeClr val="bg2">
                      <a:lumMod val="75000"/>
                    </a:schemeClr>
                  </a:solidFill>
                  <a:latin typeface="Verdana" panose="020B0604030504040204" pitchFamily="34" charset="0"/>
                  <a:ea typeface="Verdana" panose="020B0604030504040204" pitchFamily="34" charset="0"/>
                </a:endParaRPr>
              </a:p>
            </p:txBody>
          </p:sp>
        </p:grpSp>
      </p:grpSp>
      <p:pic>
        <p:nvPicPr>
          <p:cNvPr id="52" name="Obrázek 51">
            <a:extLst>
              <a:ext uri="{FF2B5EF4-FFF2-40B4-BE49-F238E27FC236}">
                <a16:creationId xmlns:a16="http://schemas.microsoft.com/office/drawing/2014/main" id="{7CC3E3F5-EB14-4534-BD89-76611C189FF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372" t="52410" r="34144"/>
          <a:stretch/>
        </p:blipFill>
        <p:spPr>
          <a:xfrm>
            <a:off x="3426447" y="2885903"/>
            <a:ext cx="2250189" cy="1349887"/>
          </a:xfrm>
          <a:prstGeom prst="rect">
            <a:avLst/>
          </a:prstGeom>
        </p:spPr>
      </p:pic>
      <p:grpSp>
        <p:nvGrpSpPr>
          <p:cNvPr id="7" name="Skupina 6">
            <a:extLst>
              <a:ext uri="{FF2B5EF4-FFF2-40B4-BE49-F238E27FC236}">
                <a16:creationId xmlns:a16="http://schemas.microsoft.com/office/drawing/2014/main" id="{166C6D16-4950-4315-AFCF-BCD847A80EE7}"/>
              </a:ext>
            </a:extLst>
          </p:cNvPr>
          <p:cNvGrpSpPr/>
          <p:nvPr/>
        </p:nvGrpSpPr>
        <p:grpSpPr>
          <a:xfrm>
            <a:off x="3799734" y="2907181"/>
            <a:ext cx="1652470" cy="781120"/>
            <a:chOff x="3799734" y="2907181"/>
            <a:chExt cx="1652470" cy="781120"/>
          </a:xfrm>
        </p:grpSpPr>
        <p:sp>
          <p:nvSpPr>
            <p:cNvPr id="41" name="Obdélník 40">
              <a:extLst>
                <a:ext uri="{FF2B5EF4-FFF2-40B4-BE49-F238E27FC236}">
                  <a16:creationId xmlns:a16="http://schemas.microsoft.com/office/drawing/2014/main" id="{5D84A6FD-B193-4CD3-B1E3-ECF3EBFEBD2E}"/>
                </a:ext>
              </a:extLst>
            </p:cNvPr>
            <p:cNvSpPr/>
            <p:nvPr/>
          </p:nvSpPr>
          <p:spPr>
            <a:xfrm>
              <a:off x="3799734" y="2907181"/>
              <a:ext cx="1652470" cy="4521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Obdélník 41">
              <a:extLst>
                <a:ext uri="{FF2B5EF4-FFF2-40B4-BE49-F238E27FC236}">
                  <a16:creationId xmlns:a16="http://schemas.microsoft.com/office/drawing/2014/main" id="{12D49D38-D28F-4F0B-9220-F2EB9869B7F0}"/>
                </a:ext>
              </a:extLst>
            </p:cNvPr>
            <p:cNvSpPr/>
            <p:nvPr/>
          </p:nvSpPr>
          <p:spPr>
            <a:xfrm rot="5400000">
              <a:off x="5031713" y="3347234"/>
              <a:ext cx="535593" cy="146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4" name="Přímá spojnice 3">
            <a:extLst>
              <a:ext uri="{FF2B5EF4-FFF2-40B4-BE49-F238E27FC236}">
                <a16:creationId xmlns:a16="http://schemas.microsoft.com/office/drawing/2014/main" id="{A3339309-191E-4C9F-AB17-7B2975A16A6D}"/>
              </a:ext>
            </a:extLst>
          </p:cNvPr>
          <p:cNvCxnSpPr>
            <a:cxnSpLocks/>
          </p:cNvCxnSpPr>
          <p:nvPr/>
        </p:nvCxnSpPr>
        <p:spPr>
          <a:xfrm flipV="1">
            <a:off x="3905250" y="3139411"/>
            <a:ext cx="1424650" cy="1348"/>
          </a:xfrm>
          <a:prstGeom prst="line">
            <a:avLst/>
          </a:prstGeom>
          <a:ln w="12700">
            <a:solidFill>
              <a:srgbClr val="0070B4"/>
            </a:solidFill>
          </a:ln>
          <a:effectLst/>
        </p:spPr>
        <p:style>
          <a:lnRef idx="2">
            <a:schemeClr val="accent1"/>
          </a:lnRef>
          <a:fillRef idx="0">
            <a:schemeClr val="accent1"/>
          </a:fillRef>
          <a:effectRef idx="1">
            <a:schemeClr val="accent1"/>
          </a:effectRef>
          <a:fontRef idx="minor">
            <a:schemeClr val="tx1"/>
          </a:fontRef>
        </p:style>
      </p:cxnSp>
      <p:cxnSp>
        <p:nvCxnSpPr>
          <p:cNvPr id="47" name="Přímá spojnice 46">
            <a:extLst>
              <a:ext uri="{FF2B5EF4-FFF2-40B4-BE49-F238E27FC236}">
                <a16:creationId xmlns:a16="http://schemas.microsoft.com/office/drawing/2014/main" id="{0E9EECC4-618C-44EC-85FB-EB7DA50A1B18}"/>
              </a:ext>
            </a:extLst>
          </p:cNvPr>
          <p:cNvCxnSpPr>
            <a:cxnSpLocks/>
          </p:cNvCxnSpPr>
          <p:nvPr/>
        </p:nvCxnSpPr>
        <p:spPr>
          <a:xfrm>
            <a:off x="3905250" y="3133243"/>
            <a:ext cx="0" cy="287261"/>
          </a:xfrm>
          <a:prstGeom prst="line">
            <a:avLst/>
          </a:prstGeom>
          <a:ln w="12700">
            <a:solidFill>
              <a:srgbClr val="0070B4"/>
            </a:solidFill>
          </a:ln>
          <a:effectLst/>
        </p:spPr>
        <p:style>
          <a:lnRef idx="2">
            <a:schemeClr val="accent1"/>
          </a:lnRef>
          <a:fillRef idx="0">
            <a:schemeClr val="accent1"/>
          </a:fillRef>
          <a:effectRef idx="1">
            <a:schemeClr val="accent1"/>
          </a:effectRef>
          <a:fontRef idx="minor">
            <a:schemeClr val="tx1"/>
          </a:fontRef>
        </p:style>
      </p:cxnSp>
      <p:cxnSp>
        <p:nvCxnSpPr>
          <p:cNvPr id="48" name="Přímá spojnice 47">
            <a:extLst>
              <a:ext uri="{FF2B5EF4-FFF2-40B4-BE49-F238E27FC236}">
                <a16:creationId xmlns:a16="http://schemas.microsoft.com/office/drawing/2014/main" id="{14FB99E2-9E60-49C4-9D2C-EBE259748BB5}"/>
              </a:ext>
            </a:extLst>
          </p:cNvPr>
          <p:cNvCxnSpPr>
            <a:cxnSpLocks/>
          </p:cNvCxnSpPr>
          <p:nvPr/>
        </p:nvCxnSpPr>
        <p:spPr>
          <a:xfrm>
            <a:off x="5322405" y="3134517"/>
            <a:ext cx="0" cy="546289"/>
          </a:xfrm>
          <a:prstGeom prst="line">
            <a:avLst/>
          </a:prstGeom>
          <a:ln w="12700">
            <a:solidFill>
              <a:srgbClr val="0070B4"/>
            </a:solidFill>
          </a:ln>
          <a:effectLst/>
        </p:spPr>
        <p:style>
          <a:lnRef idx="2">
            <a:schemeClr val="accent1"/>
          </a:lnRef>
          <a:fillRef idx="0">
            <a:schemeClr val="accent1"/>
          </a:fillRef>
          <a:effectRef idx="1">
            <a:schemeClr val="accent1"/>
          </a:effectRef>
          <a:fontRef idx="minor">
            <a:schemeClr val="tx1"/>
          </a:fontRef>
        </p:style>
      </p:cxnSp>
      <p:cxnSp>
        <p:nvCxnSpPr>
          <p:cNvPr id="50" name="Přímá spojnice 49">
            <a:extLst>
              <a:ext uri="{FF2B5EF4-FFF2-40B4-BE49-F238E27FC236}">
                <a16:creationId xmlns:a16="http://schemas.microsoft.com/office/drawing/2014/main" id="{2A478320-AD13-4D96-A14E-206550347A7F}"/>
              </a:ext>
            </a:extLst>
          </p:cNvPr>
          <p:cNvCxnSpPr>
            <a:cxnSpLocks/>
          </p:cNvCxnSpPr>
          <p:nvPr/>
        </p:nvCxnSpPr>
        <p:spPr>
          <a:xfrm>
            <a:off x="4627881" y="2852150"/>
            <a:ext cx="0" cy="287261"/>
          </a:xfrm>
          <a:prstGeom prst="line">
            <a:avLst/>
          </a:prstGeom>
          <a:ln w="12700">
            <a:solidFill>
              <a:srgbClr val="0070B4"/>
            </a:solidFill>
          </a:ln>
          <a:effectLst/>
        </p:spPr>
        <p:style>
          <a:lnRef idx="2">
            <a:schemeClr val="accent1"/>
          </a:lnRef>
          <a:fillRef idx="0">
            <a:schemeClr val="accent1"/>
          </a:fillRef>
          <a:effectRef idx="1">
            <a:schemeClr val="accent1"/>
          </a:effectRef>
          <a:fontRef idx="minor">
            <a:schemeClr val="tx1"/>
          </a:fontRef>
        </p:style>
      </p:cxnSp>
      <p:grpSp>
        <p:nvGrpSpPr>
          <p:cNvPr id="11" name="Skupina 10">
            <a:extLst>
              <a:ext uri="{FF2B5EF4-FFF2-40B4-BE49-F238E27FC236}">
                <a16:creationId xmlns:a16="http://schemas.microsoft.com/office/drawing/2014/main" id="{24378005-9DE1-48C4-9C3D-C0ABCE1FF0EE}"/>
              </a:ext>
            </a:extLst>
          </p:cNvPr>
          <p:cNvGrpSpPr/>
          <p:nvPr/>
        </p:nvGrpSpPr>
        <p:grpSpPr>
          <a:xfrm>
            <a:off x="142541" y="2186031"/>
            <a:ext cx="992198" cy="741499"/>
            <a:chOff x="142541" y="2186031"/>
            <a:chExt cx="992198" cy="741499"/>
          </a:xfrm>
        </p:grpSpPr>
        <p:sp>
          <p:nvSpPr>
            <p:cNvPr id="28" name="TextovéPole 27">
              <a:extLst>
                <a:ext uri="{FF2B5EF4-FFF2-40B4-BE49-F238E27FC236}">
                  <a16:creationId xmlns:a16="http://schemas.microsoft.com/office/drawing/2014/main" id="{2A432C2A-3AA9-411E-A84A-694B66C6AFFF}"/>
                </a:ext>
              </a:extLst>
            </p:cNvPr>
            <p:cNvSpPr txBox="1"/>
            <p:nvPr/>
          </p:nvSpPr>
          <p:spPr>
            <a:xfrm>
              <a:off x="142541" y="2696698"/>
              <a:ext cx="992198" cy="230832"/>
            </a:xfrm>
            <a:prstGeom prst="rect">
              <a:avLst/>
            </a:prstGeom>
            <a:noFill/>
          </p:spPr>
          <p:txBody>
            <a:bodyPr wrap="square" rtlCol="0">
              <a:spAutoFit/>
            </a:bodyPr>
            <a:lstStyle/>
            <a:p>
              <a:r>
                <a:rPr lang="cs-CZ" sz="900" b="1" dirty="0">
                  <a:solidFill>
                    <a:schemeClr val="bg2">
                      <a:lumMod val="75000"/>
                    </a:schemeClr>
                  </a:solidFill>
                  <a:latin typeface="Verdana" panose="020B0604030504040204" pitchFamily="34" charset="0"/>
                  <a:ea typeface="Verdana" panose="020B0604030504040204" pitchFamily="34" charset="0"/>
                </a:rPr>
                <a:t>END USER</a:t>
              </a:r>
            </a:p>
          </p:txBody>
        </p:sp>
        <p:grpSp>
          <p:nvGrpSpPr>
            <p:cNvPr id="3" name="Grafický objekt 26" descr="Uživatel">
              <a:extLst>
                <a:ext uri="{FF2B5EF4-FFF2-40B4-BE49-F238E27FC236}">
                  <a16:creationId xmlns:a16="http://schemas.microsoft.com/office/drawing/2014/main" id="{A44DD3CF-E812-4706-8254-3FB73C162A9A}"/>
                </a:ext>
              </a:extLst>
            </p:cNvPr>
            <p:cNvGrpSpPr/>
            <p:nvPr/>
          </p:nvGrpSpPr>
          <p:grpSpPr>
            <a:xfrm>
              <a:off x="254860" y="2186031"/>
              <a:ext cx="610900" cy="610900"/>
              <a:chOff x="254860" y="2186031"/>
              <a:chExt cx="610900" cy="610900"/>
            </a:xfrm>
            <a:gradFill>
              <a:gsLst>
                <a:gs pos="20000">
                  <a:srgbClr val="F7CAFE"/>
                </a:gs>
                <a:gs pos="53000">
                  <a:srgbClr val="D251FD"/>
                </a:gs>
                <a:gs pos="90000">
                  <a:srgbClr val="AA00FF"/>
                </a:gs>
              </a:gsLst>
              <a:lin ang="13500000" scaled="1"/>
            </a:gradFill>
          </p:grpSpPr>
          <p:sp>
            <p:nvSpPr>
              <p:cNvPr id="5" name="Volný tvar: obrazec 4">
                <a:extLst>
                  <a:ext uri="{FF2B5EF4-FFF2-40B4-BE49-F238E27FC236}">
                    <a16:creationId xmlns:a16="http://schemas.microsoft.com/office/drawing/2014/main" id="{B988F3DF-0AD0-4D6C-9210-C949157A80BA}"/>
                  </a:ext>
                </a:extLst>
              </p:cNvPr>
              <p:cNvSpPr/>
              <p:nvPr/>
            </p:nvSpPr>
            <p:spPr>
              <a:xfrm>
                <a:off x="458493" y="2275121"/>
                <a:ext cx="203633" cy="203633"/>
              </a:xfrm>
              <a:custGeom>
                <a:avLst/>
                <a:gdLst>
                  <a:gd name="connsiteX0" fmla="*/ 203633 w 203633"/>
                  <a:gd name="connsiteY0" fmla="*/ 101817 h 203633"/>
                  <a:gd name="connsiteX1" fmla="*/ 101817 w 203633"/>
                  <a:gd name="connsiteY1" fmla="*/ 203633 h 203633"/>
                  <a:gd name="connsiteX2" fmla="*/ 0 w 203633"/>
                  <a:gd name="connsiteY2" fmla="*/ 101817 h 203633"/>
                  <a:gd name="connsiteX3" fmla="*/ 101817 w 203633"/>
                  <a:gd name="connsiteY3" fmla="*/ 0 h 203633"/>
                  <a:gd name="connsiteX4" fmla="*/ 203633 w 203633"/>
                  <a:gd name="connsiteY4" fmla="*/ 101817 h 20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33" h="203633">
                    <a:moveTo>
                      <a:pt x="203633" y="101817"/>
                    </a:moveTo>
                    <a:cubicBezTo>
                      <a:pt x="203633" y="158048"/>
                      <a:pt x="158048" y="203633"/>
                      <a:pt x="101817" y="203633"/>
                    </a:cubicBezTo>
                    <a:cubicBezTo>
                      <a:pt x="45585" y="203633"/>
                      <a:pt x="0" y="158048"/>
                      <a:pt x="0" y="101817"/>
                    </a:cubicBezTo>
                    <a:cubicBezTo>
                      <a:pt x="0" y="45585"/>
                      <a:pt x="45585" y="0"/>
                      <a:pt x="101817" y="0"/>
                    </a:cubicBezTo>
                    <a:cubicBezTo>
                      <a:pt x="158048" y="0"/>
                      <a:pt x="203633" y="45585"/>
                      <a:pt x="203633" y="101817"/>
                    </a:cubicBezTo>
                    <a:close/>
                  </a:path>
                </a:pathLst>
              </a:custGeom>
              <a:grpFill/>
              <a:ln w="12700" cap="flat">
                <a:solidFill>
                  <a:srgbClr val="565655"/>
                </a:solidFill>
                <a:prstDash val="solid"/>
                <a:miter/>
              </a:ln>
            </p:spPr>
            <p:txBody>
              <a:bodyPr rtlCol="0" anchor="ctr"/>
              <a:lstStyle/>
              <a:p>
                <a:endParaRPr lang="en-GB"/>
              </a:p>
            </p:txBody>
          </p:sp>
          <p:sp>
            <p:nvSpPr>
              <p:cNvPr id="9" name="Volný tvar: obrazec 8">
                <a:extLst>
                  <a:ext uri="{FF2B5EF4-FFF2-40B4-BE49-F238E27FC236}">
                    <a16:creationId xmlns:a16="http://schemas.microsoft.com/office/drawing/2014/main" id="{54EF846B-59E3-46BA-8A8E-F1F5E6FDC11E}"/>
                  </a:ext>
                </a:extLst>
              </p:cNvPr>
              <p:cNvSpPr/>
              <p:nvPr/>
            </p:nvSpPr>
            <p:spPr>
              <a:xfrm>
                <a:off x="356677" y="2504208"/>
                <a:ext cx="407267" cy="203633"/>
              </a:xfrm>
              <a:custGeom>
                <a:avLst/>
                <a:gdLst>
                  <a:gd name="connsiteX0" fmla="*/ 407267 w 407266"/>
                  <a:gd name="connsiteY0" fmla="*/ 203633 h 203633"/>
                  <a:gd name="connsiteX1" fmla="*/ 407267 w 407266"/>
                  <a:gd name="connsiteY1" fmla="*/ 101817 h 203633"/>
                  <a:gd name="connsiteX2" fmla="*/ 386903 w 407266"/>
                  <a:gd name="connsiteY2" fmla="*/ 61090 h 203633"/>
                  <a:gd name="connsiteX3" fmla="*/ 287632 w 407266"/>
                  <a:gd name="connsiteY3" fmla="*/ 12727 h 203633"/>
                  <a:gd name="connsiteX4" fmla="*/ 203633 w 407266"/>
                  <a:gd name="connsiteY4" fmla="*/ 0 h 203633"/>
                  <a:gd name="connsiteX5" fmla="*/ 119635 w 407266"/>
                  <a:gd name="connsiteY5" fmla="*/ 12727 h 203633"/>
                  <a:gd name="connsiteX6" fmla="*/ 20363 w 407266"/>
                  <a:gd name="connsiteY6" fmla="*/ 61090 h 203633"/>
                  <a:gd name="connsiteX7" fmla="*/ 0 w 407266"/>
                  <a:gd name="connsiteY7" fmla="*/ 101817 h 203633"/>
                  <a:gd name="connsiteX8" fmla="*/ 0 w 407266"/>
                  <a:gd name="connsiteY8" fmla="*/ 203633 h 203633"/>
                  <a:gd name="connsiteX9" fmla="*/ 407267 w 407266"/>
                  <a:gd name="connsiteY9" fmla="*/ 203633 h 20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266" h="203633">
                    <a:moveTo>
                      <a:pt x="407267" y="203633"/>
                    </a:moveTo>
                    <a:lnTo>
                      <a:pt x="407267" y="101817"/>
                    </a:lnTo>
                    <a:cubicBezTo>
                      <a:pt x="407267" y="86544"/>
                      <a:pt x="399630" y="71272"/>
                      <a:pt x="386903" y="61090"/>
                    </a:cubicBezTo>
                    <a:cubicBezTo>
                      <a:pt x="358904" y="38181"/>
                      <a:pt x="323268" y="22909"/>
                      <a:pt x="287632" y="12727"/>
                    </a:cubicBezTo>
                    <a:cubicBezTo>
                      <a:pt x="262178" y="5091"/>
                      <a:pt x="234178" y="0"/>
                      <a:pt x="203633" y="0"/>
                    </a:cubicBezTo>
                    <a:cubicBezTo>
                      <a:pt x="175634" y="0"/>
                      <a:pt x="147634" y="5091"/>
                      <a:pt x="119635" y="12727"/>
                    </a:cubicBezTo>
                    <a:cubicBezTo>
                      <a:pt x="83999" y="22909"/>
                      <a:pt x="48363" y="40727"/>
                      <a:pt x="20363" y="61090"/>
                    </a:cubicBezTo>
                    <a:cubicBezTo>
                      <a:pt x="7636" y="71272"/>
                      <a:pt x="0" y="86544"/>
                      <a:pt x="0" y="101817"/>
                    </a:cubicBezTo>
                    <a:lnTo>
                      <a:pt x="0" y="203633"/>
                    </a:lnTo>
                    <a:lnTo>
                      <a:pt x="407267" y="203633"/>
                    </a:lnTo>
                    <a:close/>
                  </a:path>
                </a:pathLst>
              </a:custGeom>
              <a:grpFill/>
              <a:ln w="12700" cap="flat">
                <a:solidFill>
                  <a:srgbClr val="565655"/>
                </a:solidFill>
                <a:prstDash val="solid"/>
                <a:miter/>
              </a:ln>
            </p:spPr>
            <p:txBody>
              <a:bodyPr rtlCol="0" anchor="ctr"/>
              <a:lstStyle/>
              <a:p>
                <a:endParaRPr lang="en-GB"/>
              </a:p>
            </p:txBody>
          </p:sp>
        </p:grpSp>
      </p:grpSp>
    </p:spTree>
    <p:extLst>
      <p:ext uri="{BB962C8B-B14F-4D97-AF65-F5344CB8AC3E}">
        <p14:creationId xmlns:p14="http://schemas.microsoft.com/office/powerpoint/2010/main" val="3960686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1000" fill="hold"/>
                                        <p:tgtEl>
                                          <p:spTgt spid="18"/>
                                        </p:tgtEl>
                                      </p:cBhvr>
                                      <p:by x="65000" y="65000"/>
                                    </p:animScale>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1000"/>
                                        <p:tgtEl>
                                          <p:spTgt spid="1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1000"/>
                                        <p:tgtEl>
                                          <p:spTgt spid="2"/>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28676"/>
                                        </p:tgtEl>
                                        <p:attrNameLst>
                                          <p:attrName>style.visibility</p:attrName>
                                        </p:attrNameLst>
                                      </p:cBhvr>
                                      <p:to>
                                        <p:strVal val="visible"/>
                                      </p:to>
                                    </p:set>
                                    <p:animEffect transition="in" filter="wipe(right)">
                                      <p:cBhvr>
                                        <p:cTn id="27" dur="500"/>
                                        <p:tgtEl>
                                          <p:spTgt spid="2867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text 28"/>
          <p:cNvSpPr>
            <a:spLocks noGrp="1"/>
          </p:cNvSpPr>
          <p:nvPr>
            <p:ph type="body" sz="quarter" idx="13"/>
          </p:nvPr>
        </p:nvSpPr>
        <p:spPr bwMode="auto">
          <a:xfrm>
            <a:off x="1979613" y="220663"/>
            <a:ext cx="4321175" cy="228600"/>
          </a:xfrm>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sp>
        <p:nvSpPr>
          <p:cNvPr id="23555" name="Zástupný symbol pro text 2"/>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cs-CZ" cap="none">
                <a:solidFill>
                  <a:srgbClr val="2C2C2C"/>
                </a:solidFill>
              </a:rPr>
              <a:t>VERTICALS</a:t>
            </a:r>
            <a:endParaRPr lang="en-US" cap="none">
              <a:solidFill>
                <a:srgbClr val="2C2C2C"/>
              </a:solidFill>
            </a:endParaRPr>
          </a:p>
        </p:txBody>
      </p:sp>
      <p:grpSp>
        <p:nvGrpSpPr>
          <p:cNvPr id="3" name="Skupina 27"/>
          <p:cNvGrpSpPr>
            <a:grpSpLocks/>
          </p:cNvGrpSpPr>
          <p:nvPr/>
        </p:nvGrpSpPr>
        <p:grpSpPr bwMode="auto">
          <a:xfrm>
            <a:off x="3884612" y="1988508"/>
            <a:ext cx="1374775" cy="1672453"/>
            <a:chOff x="2297869" y="1478797"/>
            <a:chExt cx="1374775" cy="1674193"/>
          </a:xfrm>
        </p:grpSpPr>
        <p:sp>
          <p:nvSpPr>
            <p:cNvPr id="5" name="Obdélník 4"/>
            <p:cNvSpPr/>
            <p:nvPr/>
          </p:nvSpPr>
          <p:spPr>
            <a:xfrm>
              <a:off x="2500313" y="1478797"/>
              <a:ext cx="1028700" cy="1028182"/>
            </a:xfrm>
            <a:prstGeom prst="rect">
              <a:avLst/>
            </a:prstGeom>
            <a:blipFill>
              <a:blip r:embed="rId2" cstate="prin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TextovéPole 11"/>
            <p:cNvSpPr txBox="1"/>
            <p:nvPr/>
          </p:nvSpPr>
          <p:spPr bwMode="auto">
            <a:xfrm>
              <a:off x="2297869" y="2608685"/>
              <a:ext cx="1374775" cy="544305"/>
            </a:xfrm>
            <a:prstGeom prst="rect">
              <a:avLst/>
            </a:prstGeom>
            <a:noFill/>
            <a:ln w="9525">
              <a:noFill/>
              <a:miter lim="800000"/>
              <a:headEnd/>
              <a:tailEnd/>
            </a:ln>
          </p:spPr>
          <p:txBody>
            <a:bodyPr>
              <a:spAutoFit/>
            </a:bodyPr>
            <a:lstStyle/>
            <a:p>
              <a:pPr algn="ctr">
                <a:defRPr/>
              </a:pPr>
              <a:r>
                <a:rPr lang="en-GB" sz="1400">
                  <a:solidFill>
                    <a:schemeClr val="tx1">
                      <a:lumMod val="50000"/>
                    </a:schemeClr>
                  </a:solidFill>
                  <a:latin typeface="Verdana" pitchFamily="34" charset="0"/>
                </a:rPr>
                <a:t>Residential</a:t>
              </a:r>
            </a:p>
            <a:p>
              <a:pPr algn="ctr">
                <a:spcBef>
                  <a:spcPts val="400"/>
                </a:spcBef>
                <a:defRPr/>
              </a:pPr>
              <a:r>
                <a:rPr lang="en-GB" sz="1200" b="1">
                  <a:solidFill>
                    <a:schemeClr val="tx1">
                      <a:lumMod val="50000"/>
                    </a:schemeClr>
                  </a:solidFill>
                  <a:latin typeface="Verdana" pitchFamily="34" charset="0"/>
                </a:rPr>
                <a:t>Single house</a:t>
              </a:r>
            </a:p>
          </p:txBody>
        </p:sp>
      </p:grpSp>
      <p:grpSp>
        <p:nvGrpSpPr>
          <p:cNvPr id="15" name="Skupina 26">
            <a:extLst>
              <a:ext uri="{FF2B5EF4-FFF2-40B4-BE49-F238E27FC236}">
                <a16:creationId xmlns:a16="http://schemas.microsoft.com/office/drawing/2014/main" id="{90CE38AA-6C5F-4F8D-BB81-5F7689522282}"/>
              </a:ext>
            </a:extLst>
          </p:cNvPr>
          <p:cNvGrpSpPr>
            <a:grpSpLocks/>
          </p:cNvGrpSpPr>
          <p:nvPr/>
        </p:nvGrpSpPr>
        <p:grpSpPr bwMode="auto">
          <a:xfrm>
            <a:off x="5917509" y="1988508"/>
            <a:ext cx="1525990" cy="1672453"/>
            <a:chOff x="742275" y="1478797"/>
            <a:chExt cx="1525990" cy="1674193"/>
          </a:xfrm>
        </p:grpSpPr>
        <p:sp>
          <p:nvSpPr>
            <p:cNvPr id="16" name="Obdélník 15">
              <a:extLst>
                <a:ext uri="{FF2B5EF4-FFF2-40B4-BE49-F238E27FC236}">
                  <a16:creationId xmlns:a16="http://schemas.microsoft.com/office/drawing/2014/main" id="{7054B58E-5D41-45A6-A55E-FD24C25B880B}"/>
                </a:ext>
              </a:extLst>
            </p:cNvPr>
            <p:cNvSpPr/>
            <p:nvPr/>
          </p:nvSpPr>
          <p:spPr>
            <a:xfrm>
              <a:off x="943769" y="1478797"/>
              <a:ext cx="1028700" cy="1028182"/>
            </a:xfrm>
            <a:prstGeom prst="rect">
              <a:avLst/>
            </a:prstGeom>
            <a:blipFill>
              <a:blip r:embed="rId3" cstate="prin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7" name="TextovéPole 16">
              <a:extLst>
                <a:ext uri="{FF2B5EF4-FFF2-40B4-BE49-F238E27FC236}">
                  <a16:creationId xmlns:a16="http://schemas.microsoft.com/office/drawing/2014/main" id="{754EE6CF-E85A-4F35-AB9D-D1619BB92820}"/>
                </a:ext>
              </a:extLst>
            </p:cNvPr>
            <p:cNvSpPr txBox="1"/>
            <p:nvPr/>
          </p:nvSpPr>
          <p:spPr bwMode="auto">
            <a:xfrm>
              <a:off x="742275" y="2608685"/>
              <a:ext cx="1525990" cy="544305"/>
            </a:xfrm>
            <a:prstGeom prst="rect">
              <a:avLst/>
            </a:prstGeom>
            <a:noFill/>
            <a:ln w="9525">
              <a:noFill/>
              <a:miter lim="800000"/>
              <a:headEnd/>
              <a:tailEnd/>
            </a:ln>
          </p:spPr>
          <p:txBody>
            <a:bodyPr wrap="square">
              <a:spAutoFit/>
            </a:bodyPr>
            <a:lstStyle/>
            <a:p>
              <a:pPr algn="ctr">
                <a:defRPr/>
              </a:pPr>
              <a:r>
                <a:rPr lang="en-GB" sz="1400">
                  <a:solidFill>
                    <a:schemeClr val="tx1">
                      <a:lumMod val="50000"/>
                    </a:schemeClr>
                  </a:solidFill>
                  <a:latin typeface="Verdana" pitchFamily="34" charset="0"/>
                </a:rPr>
                <a:t>Commercial</a:t>
              </a:r>
            </a:p>
            <a:p>
              <a:pPr algn="ctr">
                <a:spcBef>
                  <a:spcPts val="400"/>
                </a:spcBef>
                <a:defRPr/>
              </a:pPr>
              <a:r>
                <a:rPr lang="en-GB" sz="1200" b="1">
                  <a:solidFill>
                    <a:schemeClr val="tx1">
                      <a:lumMod val="50000"/>
                    </a:schemeClr>
                  </a:solidFill>
                  <a:latin typeface="Verdana" pitchFamily="34" charset="0"/>
                </a:rPr>
                <a:t>Office building</a:t>
              </a:r>
            </a:p>
          </p:txBody>
        </p:sp>
      </p:grpSp>
      <p:grpSp>
        <p:nvGrpSpPr>
          <p:cNvPr id="8" name="Skupina 7">
            <a:extLst>
              <a:ext uri="{FF2B5EF4-FFF2-40B4-BE49-F238E27FC236}">
                <a16:creationId xmlns:a16="http://schemas.microsoft.com/office/drawing/2014/main" id="{A980A77D-0092-47BA-A5B2-178FBEA5F0C0}"/>
              </a:ext>
            </a:extLst>
          </p:cNvPr>
          <p:cNvGrpSpPr/>
          <p:nvPr/>
        </p:nvGrpSpPr>
        <p:grpSpPr>
          <a:xfrm>
            <a:off x="1476072" y="1988508"/>
            <a:ext cx="1989989" cy="1672453"/>
            <a:chOff x="1476072" y="1988508"/>
            <a:chExt cx="1989989" cy="1672453"/>
          </a:xfrm>
        </p:grpSpPr>
        <p:sp>
          <p:nvSpPr>
            <p:cNvPr id="11" name="TextovéPole 10"/>
            <p:cNvSpPr txBox="1"/>
            <p:nvPr/>
          </p:nvSpPr>
          <p:spPr bwMode="auto">
            <a:xfrm>
              <a:off x="1476072" y="3117222"/>
              <a:ext cx="1989989" cy="543739"/>
            </a:xfrm>
            <a:prstGeom prst="rect">
              <a:avLst/>
            </a:prstGeom>
            <a:noFill/>
            <a:ln w="9525">
              <a:noFill/>
              <a:miter lim="800000"/>
              <a:headEnd/>
              <a:tailEnd/>
            </a:ln>
          </p:spPr>
          <p:txBody>
            <a:bodyPr wrap="square">
              <a:spAutoFit/>
            </a:bodyPr>
            <a:lstStyle/>
            <a:p>
              <a:pPr algn="ctr">
                <a:defRPr/>
              </a:pPr>
              <a:r>
                <a:rPr lang="en-GB" sz="1400">
                  <a:solidFill>
                    <a:schemeClr val="tx1">
                      <a:lumMod val="50000"/>
                    </a:schemeClr>
                  </a:solidFill>
                  <a:latin typeface="Verdana" pitchFamily="34" charset="0"/>
                </a:rPr>
                <a:t>Residential</a:t>
              </a:r>
            </a:p>
            <a:p>
              <a:pPr algn="ctr">
                <a:spcBef>
                  <a:spcPts val="400"/>
                </a:spcBef>
                <a:defRPr/>
              </a:pPr>
              <a:r>
                <a:rPr lang="en-GB" sz="1200" b="1">
                  <a:solidFill>
                    <a:schemeClr val="tx1">
                      <a:lumMod val="50000"/>
                    </a:schemeClr>
                  </a:solidFill>
                  <a:latin typeface="Verdana" pitchFamily="34" charset="0"/>
                </a:rPr>
                <a:t>Apartment building</a:t>
              </a:r>
            </a:p>
          </p:txBody>
        </p:sp>
        <p:pic>
          <p:nvPicPr>
            <p:cNvPr id="18" name="Obrázek 17">
              <a:extLst>
                <a:ext uri="{FF2B5EF4-FFF2-40B4-BE49-F238E27FC236}">
                  <a16:creationId xmlns:a16="http://schemas.microsoft.com/office/drawing/2014/main" id="{EF47AE35-FC96-4BCC-B2EB-E3030CFA02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28" r="23450"/>
            <a:stretch/>
          </p:blipFill>
          <p:spPr>
            <a:xfrm>
              <a:off x="1959707" y="1988508"/>
              <a:ext cx="1022721" cy="1027114"/>
            </a:xfrm>
            <a:prstGeom prst="rect">
              <a:avLst/>
            </a:prstGeom>
            <a:ln w="9525">
              <a:solidFill>
                <a:srgbClr val="0093DB"/>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775435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text 15"/>
          <p:cNvSpPr>
            <a:spLocks noGrp="1"/>
          </p:cNvSpPr>
          <p:nvPr>
            <p:ph type="body" sz="quarter" idx="11"/>
          </p:nvPr>
        </p:nvSpPr>
        <p:spPr>
          <a:xfrm>
            <a:off x="912813" y="1749424"/>
            <a:ext cx="4680000" cy="2788069"/>
          </a:xfrm>
        </p:spPr>
        <p:txBody>
          <a:bodyPr/>
          <a:lstStyle/>
          <a:p>
            <a:pPr>
              <a:defRPr/>
            </a:pPr>
            <a:r>
              <a:rPr lang="cs-CZ" noProof="1"/>
              <a:t>Control 2N products over the Internet from your software</a:t>
            </a:r>
            <a:endParaRPr lang="en-GB" noProof="1"/>
          </a:p>
          <a:p>
            <a:pPr marL="361950" indent="-180975">
              <a:spcBef>
                <a:spcPts val="900"/>
              </a:spcBef>
              <a:spcAft>
                <a:spcPts val="600"/>
              </a:spcAft>
              <a:buFont typeface="Arial" pitchFamily="34" charset="0"/>
              <a:buChar char="•"/>
              <a:defRPr/>
            </a:pPr>
            <a:r>
              <a:rPr lang="cs-CZ" sz="1400" noProof="1">
                <a:solidFill>
                  <a:schemeClr val="bg2">
                    <a:lumMod val="50000"/>
                  </a:schemeClr>
                </a:solidFill>
              </a:rPr>
              <a:t>No setup of firewalls, NAT, routing rules, etc.</a:t>
            </a:r>
            <a:endParaRPr lang="en-GB" sz="1400" noProof="1">
              <a:solidFill>
                <a:schemeClr val="bg2">
                  <a:lumMod val="50000"/>
                </a:schemeClr>
              </a:solidFill>
            </a:endParaRPr>
          </a:p>
          <a:p>
            <a:pPr marL="361950" indent="-180975">
              <a:spcBef>
                <a:spcPts val="900"/>
              </a:spcBef>
              <a:spcAft>
                <a:spcPts val="600"/>
              </a:spcAft>
              <a:buFont typeface="Arial" pitchFamily="34" charset="0"/>
              <a:buChar char="•"/>
              <a:defRPr/>
            </a:pPr>
            <a:r>
              <a:rPr lang="cs-CZ" sz="1400" noProof="1">
                <a:solidFill>
                  <a:schemeClr val="bg2">
                    <a:lumMod val="50000"/>
                  </a:schemeClr>
                </a:solidFill>
              </a:rPr>
              <a:t>Remote c</a:t>
            </a:r>
            <a:r>
              <a:rPr lang="en-GB" sz="1400" noProof="1">
                <a:solidFill>
                  <a:schemeClr val="bg2">
                    <a:lumMod val="50000"/>
                  </a:schemeClr>
                </a:solidFill>
              </a:rPr>
              <a:t>onfiguration, auto-provisioning and monitoring of 2N IP products</a:t>
            </a:r>
            <a:r>
              <a:rPr lang="en-GB" sz="1400" b="1" baseline="30000" noProof="1">
                <a:solidFill>
                  <a:schemeClr val="bg2">
                    <a:lumMod val="50000"/>
                  </a:schemeClr>
                </a:solidFill>
              </a:rPr>
              <a:t>*</a:t>
            </a:r>
          </a:p>
          <a:p>
            <a:pPr marL="361950" indent="-180975">
              <a:spcBef>
                <a:spcPts val="900"/>
              </a:spcBef>
              <a:spcAft>
                <a:spcPts val="600"/>
              </a:spcAft>
              <a:buFont typeface="Arial" pitchFamily="34" charset="0"/>
              <a:buChar char="•"/>
              <a:defRPr/>
            </a:pPr>
            <a:r>
              <a:rPr lang="cs-CZ" sz="1400" noProof="1">
                <a:solidFill>
                  <a:schemeClr val="bg2">
                    <a:lumMod val="50000"/>
                  </a:schemeClr>
                </a:solidFill>
              </a:rPr>
              <a:t>Online m</a:t>
            </a:r>
            <a:r>
              <a:rPr lang="en-GB" sz="1400" noProof="1">
                <a:solidFill>
                  <a:schemeClr val="bg2">
                    <a:lumMod val="50000"/>
                  </a:schemeClr>
                </a:solidFill>
              </a:rPr>
              <a:t>anagement of users and their credentials</a:t>
            </a:r>
            <a:endParaRPr lang="cs-CZ" sz="1400" noProof="1">
              <a:solidFill>
                <a:schemeClr val="bg2">
                  <a:lumMod val="50000"/>
                </a:schemeClr>
              </a:solidFill>
            </a:endParaRPr>
          </a:p>
          <a:p>
            <a:pPr marL="180975">
              <a:spcAft>
                <a:spcPts val="600"/>
              </a:spcAft>
              <a:defRPr/>
            </a:pPr>
            <a:endParaRPr lang="en-GB" sz="1200" noProof="1">
              <a:solidFill>
                <a:schemeClr val="bg2">
                  <a:lumMod val="50000"/>
                </a:schemeClr>
              </a:solidFill>
            </a:endParaRPr>
          </a:p>
          <a:p>
            <a:pPr marL="180975" algn="r">
              <a:spcAft>
                <a:spcPts val="600"/>
              </a:spcAft>
              <a:defRPr/>
            </a:pPr>
            <a:r>
              <a:rPr lang="en-GB" sz="800" b="1" baseline="30000" noProof="1">
                <a:solidFill>
                  <a:schemeClr val="bg2">
                    <a:lumMod val="50000"/>
                  </a:schemeClr>
                </a:solidFill>
              </a:rPr>
              <a:t>* </a:t>
            </a:r>
            <a:r>
              <a:rPr lang="en-GB" sz="1000" noProof="1">
                <a:solidFill>
                  <a:schemeClr val="bg2">
                    <a:lumMod val="50000"/>
                  </a:schemeClr>
                </a:solidFill>
              </a:rPr>
              <a:t>2N IP devices need the connectivity to the Internet</a:t>
            </a:r>
            <a:endParaRPr lang="en-GB" sz="1400" b="1" noProof="1">
              <a:solidFill>
                <a:srgbClr val="005596"/>
              </a:solidFill>
            </a:endParaRPr>
          </a:p>
        </p:txBody>
      </p:sp>
      <p:sp>
        <p:nvSpPr>
          <p:cNvPr id="26627" name="Zástupný symbol pro text 16"/>
          <p:cNvSpPr>
            <a:spLocks noGrp="1"/>
          </p:cNvSpPr>
          <p:nvPr>
            <p:ph type="body" sz="quarter" idx="12"/>
          </p:nvPr>
        </p:nvSpPr>
        <p:spPr bwMode="auto">
          <a:xfrm>
            <a:off x="684745" y="1042988"/>
            <a:ext cx="4968724" cy="342900"/>
          </a:xfrm>
          <a:noFill/>
          <a:ln>
            <a:miter lim="800000"/>
            <a:headEnd/>
            <a:tailEnd/>
          </a:ln>
        </p:spPr>
        <p:txBody>
          <a:bodyPr vert="horz" wrap="square" lIns="91440" tIns="45720" rIns="91440" bIns="45720" numCol="1" anchorCtr="0" compatLnSpc="1">
            <a:prstTxWarp prst="textNoShape">
              <a:avLst/>
            </a:prstTxWarp>
          </a:bodyPr>
          <a:lstStyle/>
          <a:p>
            <a:r>
              <a:rPr lang="en-GB" noProof="1"/>
              <a:t>Eliminate</a:t>
            </a:r>
            <a:r>
              <a:rPr lang="cs-CZ" noProof="1"/>
              <a:t>s</a:t>
            </a:r>
            <a:r>
              <a:rPr lang="en-GB" noProof="1"/>
              <a:t> difficult network setup</a:t>
            </a:r>
          </a:p>
        </p:txBody>
      </p:sp>
      <p:sp>
        <p:nvSpPr>
          <p:cNvPr id="26628" name="Zástupný symbol pro text 17"/>
          <p:cNvSpPr>
            <a:spLocks noGrp="1"/>
          </p:cNvSpPr>
          <p:nvPr>
            <p:ph type="body" sz="quarter" idx="13"/>
          </p:nvPr>
        </p:nvSpPr>
        <p:spPr bwMode="auto">
          <a:xfrm>
            <a:off x="1979613" y="220663"/>
            <a:ext cx="4321175" cy="228600"/>
          </a:xfrm>
          <a:noFill/>
          <a:ln>
            <a:miter lim="800000"/>
            <a:headEnd/>
            <a:tailEnd/>
          </a:ln>
        </p:spPr>
        <p:txBody>
          <a:bodyPr vert="horz" wrap="square" lIns="91440" tIns="45720" rIns="91440" bIns="45720" numCol="1" anchorCtr="0" compatLnSpc="1">
            <a:prstTxWarp prst="textNoShape">
              <a:avLst/>
            </a:prstTxWarp>
          </a:bodyPr>
          <a:lstStyle/>
          <a:p>
            <a:r>
              <a:rPr lang="en-GB" noProof="1"/>
              <a:t>2N</a:t>
            </a:r>
            <a:r>
              <a:rPr lang="en-GB" baseline="30000" noProof="1"/>
              <a:t>®</a:t>
            </a:r>
            <a:r>
              <a:rPr lang="en-GB" noProof="1"/>
              <a:t> Partner API</a:t>
            </a:r>
          </a:p>
        </p:txBody>
      </p:sp>
      <p:pic>
        <p:nvPicPr>
          <p:cNvPr id="6" name="Obrázek 5">
            <a:extLst>
              <a:ext uri="{FF2B5EF4-FFF2-40B4-BE49-F238E27FC236}">
                <a16:creationId xmlns:a16="http://schemas.microsoft.com/office/drawing/2014/main" id="{5956913E-8AE9-416E-B4DE-119F2A6C45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406"/>
          <a:stretch/>
        </p:blipFill>
        <p:spPr>
          <a:xfrm>
            <a:off x="5683818" y="815277"/>
            <a:ext cx="2825353" cy="3444706"/>
          </a:xfrm>
          <a:prstGeom prst="rect">
            <a:avLst/>
          </a:prstGeom>
        </p:spPr>
      </p:pic>
    </p:spTree>
    <p:extLst>
      <p:ext uri="{BB962C8B-B14F-4D97-AF65-F5344CB8AC3E}">
        <p14:creationId xmlns:p14="http://schemas.microsoft.com/office/powerpoint/2010/main" val="7818935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body" sz="quarter" idx="11"/>
          </p:nvPr>
        </p:nvSpPr>
        <p:spPr>
          <a:xfrm>
            <a:off x="4046536" y="1749424"/>
            <a:ext cx="5016500" cy="2780373"/>
          </a:xfrm>
        </p:spPr>
        <p:txBody>
          <a:bodyPr/>
          <a:lstStyle/>
          <a:p>
            <a:pPr marL="0" lvl="2" defTabSz="447675">
              <a:spcBef>
                <a:spcPts val="0"/>
              </a:spcBef>
              <a:spcAft>
                <a:spcPts val="300"/>
              </a:spcAft>
              <a:buSzPct val="90000"/>
              <a:buNone/>
            </a:pPr>
            <a:r>
              <a:rPr lang="en-GB" sz="1600" dirty="0">
                <a:solidFill>
                  <a:schemeClr val="tx1">
                    <a:lumMod val="50000"/>
                  </a:schemeClr>
                </a:solidFill>
              </a:rPr>
              <a:t>Offer your application or </a:t>
            </a:r>
            <a:r>
              <a:rPr lang="cs-CZ" sz="1600" dirty="0">
                <a:solidFill>
                  <a:schemeClr val="tx1">
                    <a:lumMod val="50000"/>
                  </a:schemeClr>
                </a:solidFill>
              </a:rPr>
              <a:t>software</a:t>
            </a:r>
            <a:r>
              <a:rPr lang="en-GB" sz="1600" dirty="0">
                <a:solidFill>
                  <a:schemeClr val="tx1">
                    <a:lumMod val="50000"/>
                  </a:schemeClr>
                </a:solidFill>
              </a:rPr>
              <a:t> extended </a:t>
            </a:r>
            <a:r>
              <a:rPr lang="cs-CZ" sz="1600" dirty="0">
                <a:solidFill>
                  <a:schemeClr val="tx1">
                    <a:lumMod val="50000"/>
                  </a:schemeClr>
                </a:solidFill>
              </a:rPr>
              <a:t> </a:t>
            </a:r>
            <a:r>
              <a:rPr lang="en-GB" sz="1600" dirty="0">
                <a:solidFill>
                  <a:schemeClr val="tx1">
                    <a:lumMod val="50000"/>
                  </a:schemeClr>
                </a:solidFill>
              </a:rPr>
              <a:t>by </a:t>
            </a:r>
            <a:r>
              <a:rPr lang="cs-CZ" sz="1600" dirty="0" err="1">
                <a:solidFill>
                  <a:schemeClr val="tx1">
                    <a:lumMod val="50000"/>
                  </a:schemeClr>
                </a:solidFill>
              </a:rPr>
              <a:t>trusted</a:t>
            </a:r>
            <a:r>
              <a:rPr lang="en-GB" sz="1600" dirty="0">
                <a:solidFill>
                  <a:schemeClr val="tx1">
                    <a:lumMod val="50000"/>
                  </a:schemeClr>
                </a:solidFill>
              </a:rPr>
              <a:t> 2N services</a:t>
            </a:r>
          </a:p>
          <a:p>
            <a:pPr marL="361950" indent="-180975">
              <a:spcBef>
                <a:spcPts val="900"/>
              </a:spcBef>
              <a:spcAft>
                <a:spcPts val="600"/>
              </a:spcAft>
              <a:buFont typeface="Arial" pitchFamily="34" charset="0"/>
              <a:buChar char="•"/>
              <a:defRPr/>
            </a:pPr>
            <a:r>
              <a:rPr lang="cs-CZ" sz="1400" dirty="0">
                <a:solidFill>
                  <a:schemeClr val="bg2">
                    <a:lumMod val="50000"/>
                  </a:schemeClr>
                </a:solidFill>
              </a:rPr>
              <a:t>V</a:t>
            </a:r>
            <a:r>
              <a:rPr lang="en-GB" sz="1400" dirty="0" err="1">
                <a:solidFill>
                  <a:schemeClr val="bg2">
                    <a:lumMod val="50000"/>
                  </a:schemeClr>
                </a:solidFill>
              </a:rPr>
              <a:t>ideo</a:t>
            </a:r>
            <a:r>
              <a:rPr lang="en-GB" sz="1400" dirty="0">
                <a:solidFill>
                  <a:schemeClr val="bg2">
                    <a:lumMod val="50000"/>
                  </a:schemeClr>
                </a:solidFill>
              </a:rPr>
              <a:t> </a:t>
            </a:r>
            <a:r>
              <a:rPr lang="cs-CZ" sz="1400" dirty="0" err="1">
                <a:solidFill>
                  <a:schemeClr val="bg2">
                    <a:lumMod val="50000"/>
                  </a:schemeClr>
                </a:solidFill>
              </a:rPr>
              <a:t>calls</a:t>
            </a:r>
            <a:r>
              <a:rPr lang="en-GB" sz="1400" dirty="0">
                <a:solidFill>
                  <a:schemeClr val="bg2">
                    <a:lumMod val="50000"/>
                  </a:schemeClr>
                </a:solidFill>
              </a:rPr>
              <a:t> </a:t>
            </a:r>
            <a:r>
              <a:rPr lang="cs-CZ" sz="1400" dirty="0" err="1">
                <a:solidFill>
                  <a:schemeClr val="bg2">
                    <a:lumMod val="50000"/>
                  </a:schemeClr>
                </a:solidFill>
              </a:rPr>
              <a:t>from</a:t>
            </a:r>
            <a:r>
              <a:rPr lang="en-GB" sz="1400" dirty="0">
                <a:solidFill>
                  <a:schemeClr val="bg2">
                    <a:lumMod val="50000"/>
                  </a:schemeClr>
                </a:solidFill>
              </a:rPr>
              <a:t> 2N IP </a:t>
            </a:r>
            <a:r>
              <a:rPr lang="cs-CZ" sz="1400" dirty="0" err="1">
                <a:solidFill>
                  <a:schemeClr val="bg2">
                    <a:lumMod val="50000"/>
                  </a:schemeClr>
                </a:solidFill>
              </a:rPr>
              <a:t>intercoms</a:t>
            </a:r>
            <a:r>
              <a:rPr lang="cs-CZ" sz="1400" dirty="0">
                <a:solidFill>
                  <a:schemeClr val="bg2">
                    <a:lumMod val="50000"/>
                  </a:schemeClr>
                </a:solidFill>
              </a:rPr>
              <a:t> to </a:t>
            </a:r>
            <a:r>
              <a:rPr lang="cs-CZ" sz="1400" dirty="0" err="1">
                <a:solidFill>
                  <a:schemeClr val="bg2">
                    <a:lumMod val="50000"/>
                  </a:schemeClr>
                </a:solidFill>
              </a:rPr>
              <a:t>your</a:t>
            </a:r>
            <a:r>
              <a:rPr lang="cs-CZ" sz="1400" dirty="0">
                <a:solidFill>
                  <a:schemeClr val="bg2">
                    <a:lumMod val="50000"/>
                  </a:schemeClr>
                </a:solidFill>
              </a:rPr>
              <a:t> </a:t>
            </a:r>
            <a:r>
              <a:rPr lang="cs-CZ" sz="1400" dirty="0" err="1">
                <a:solidFill>
                  <a:schemeClr val="bg2">
                    <a:lumMod val="50000"/>
                  </a:schemeClr>
                </a:solidFill>
              </a:rPr>
              <a:t>app</a:t>
            </a:r>
            <a:endParaRPr lang="cs-CZ" sz="1400" dirty="0">
              <a:solidFill>
                <a:schemeClr val="bg2">
                  <a:lumMod val="50000"/>
                </a:schemeClr>
              </a:solidFill>
            </a:endParaRPr>
          </a:p>
          <a:p>
            <a:pPr marL="361950" indent="-180975">
              <a:spcBef>
                <a:spcPts val="900"/>
              </a:spcBef>
              <a:spcAft>
                <a:spcPts val="600"/>
              </a:spcAft>
              <a:buFont typeface="Arial" pitchFamily="34" charset="0"/>
              <a:buChar char="•"/>
              <a:defRPr/>
            </a:pPr>
            <a:r>
              <a:rPr lang="cs-CZ" sz="1300" dirty="0" err="1">
                <a:solidFill>
                  <a:schemeClr val="bg2">
                    <a:lumMod val="50000"/>
                  </a:schemeClr>
                </a:solidFill>
              </a:rPr>
              <a:t>Unlock</a:t>
            </a:r>
            <a:r>
              <a:rPr lang="cs-CZ" sz="1300" dirty="0">
                <a:solidFill>
                  <a:schemeClr val="bg2">
                    <a:lumMod val="50000"/>
                  </a:schemeClr>
                </a:solidFill>
              </a:rPr>
              <a:t> </a:t>
            </a:r>
            <a:r>
              <a:rPr lang="cs-CZ" sz="1300" dirty="0" err="1">
                <a:solidFill>
                  <a:schemeClr val="bg2">
                    <a:lumMod val="50000"/>
                  </a:schemeClr>
                </a:solidFill>
              </a:rPr>
              <a:t>the</a:t>
            </a:r>
            <a:r>
              <a:rPr lang="cs-CZ" sz="1300" dirty="0">
                <a:solidFill>
                  <a:schemeClr val="bg2">
                    <a:lumMod val="50000"/>
                  </a:schemeClr>
                </a:solidFill>
              </a:rPr>
              <a:t> </a:t>
            </a:r>
            <a:r>
              <a:rPr lang="cs-CZ" sz="1300" dirty="0" err="1">
                <a:solidFill>
                  <a:schemeClr val="bg2">
                    <a:lumMod val="50000"/>
                  </a:schemeClr>
                </a:solidFill>
              </a:rPr>
              <a:t>door</a:t>
            </a:r>
            <a:r>
              <a:rPr lang="en-GB" sz="1300" dirty="0">
                <a:solidFill>
                  <a:schemeClr val="bg2">
                    <a:lumMod val="50000"/>
                  </a:schemeClr>
                </a:solidFill>
              </a:rPr>
              <a:t> </a:t>
            </a:r>
            <a:r>
              <a:rPr lang="cs-CZ" sz="1300" dirty="0" err="1">
                <a:solidFill>
                  <a:schemeClr val="bg2">
                    <a:lumMod val="50000"/>
                  </a:schemeClr>
                </a:solidFill>
              </a:rPr>
              <a:t>through</a:t>
            </a:r>
            <a:r>
              <a:rPr lang="en-GB" sz="1300" dirty="0">
                <a:solidFill>
                  <a:schemeClr val="bg2">
                    <a:lumMod val="50000"/>
                  </a:schemeClr>
                </a:solidFill>
              </a:rPr>
              <a:t> your app via Bluetooth</a:t>
            </a:r>
          </a:p>
          <a:p>
            <a:pPr marL="361950" lvl="1" indent="-180975">
              <a:spcBef>
                <a:spcPts val="900"/>
              </a:spcBef>
              <a:spcAft>
                <a:spcPts val="600"/>
              </a:spcAft>
              <a:defRPr/>
            </a:pPr>
            <a:r>
              <a:rPr lang="cs-CZ" sz="1300" dirty="0" err="1">
                <a:solidFill>
                  <a:schemeClr val="bg2">
                    <a:lumMod val="50000"/>
                  </a:schemeClr>
                </a:solidFill>
              </a:rPr>
              <a:t>Ma</a:t>
            </a:r>
            <a:r>
              <a:rPr lang="en-GB" sz="1300" dirty="0" err="1">
                <a:solidFill>
                  <a:schemeClr val="bg2">
                    <a:lumMod val="50000"/>
                  </a:schemeClr>
                </a:solidFill>
              </a:rPr>
              <a:t>nage</a:t>
            </a:r>
            <a:r>
              <a:rPr lang="en-GB" sz="1300" dirty="0">
                <a:solidFill>
                  <a:schemeClr val="bg2">
                    <a:lumMod val="50000"/>
                  </a:schemeClr>
                </a:solidFill>
              </a:rPr>
              <a:t> resident’s credentials from your SW</a:t>
            </a:r>
          </a:p>
          <a:p>
            <a:pPr marL="0" lvl="1" indent="0">
              <a:spcBef>
                <a:spcPts val="300"/>
              </a:spcBef>
              <a:spcAft>
                <a:spcPts val="600"/>
              </a:spcAft>
              <a:buNone/>
              <a:defRPr/>
            </a:pPr>
            <a:endParaRPr lang="cs-CZ" sz="800" dirty="0">
              <a:solidFill>
                <a:srgbClr val="005596"/>
              </a:solidFill>
            </a:endParaRPr>
          </a:p>
          <a:p>
            <a:pPr marL="0" lvl="1" indent="0">
              <a:spcBef>
                <a:spcPts val="300"/>
              </a:spcBef>
              <a:spcAft>
                <a:spcPts val="600"/>
              </a:spcAft>
              <a:buNone/>
              <a:defRPr/>
            </a:pPr>
            <a:r>
              <a:rPr lang="en-GB" dirty="0">
                <a:solidFill>
                  <a:srgbClr val="005596"/>
                </a:solidFill>
              </a:rPr>
              <a:t>2N delivers revolutionary service while you </a:t>
            </a:r>
            <a:br>
              <a:rPr lang="cs-CZ" dirty="0">
                <a:solidFill>
                  <a:srgbClr val="005596"/>
                </a:solidFill>
              </a:rPr>
            </a:br>
            <a:r>
              <a:rPr lang="en-GB" b="1" dirty="0">
                <a:solidFill>
                  <a:srgbClr val="005596"/>
                </a:solidFill>
              </a:rPr>
              <a:t>stay focused on your product and its GUI!  </a:t>
            </a:r>
          </a:p>
        </p:txBody>
      </p:sp>
      <p:sp>
        <p:nvSpPr>
          <p:cNvPr id="25603" name="Zástupný symbol pro text 8"/>
          <p:cNvSpPr>
            <a:spLocks noGrp="1"/>
          </p:cNvSpPr>
          <p:nvPr>
            <p:ph type="body" sz="quarter" idx="12"/>
          </p:nvPr>
        </p:nvSpPr>
        <p:spPr bwMode="auto">
          <a:xfrm flipH="1">
            <a:off x="3536950" y="1042988"/>
            <a:ext cx="5016500" cy="342900"/>
          </a:xfrm>
          <a:noFill/>
          <a:ln>
            <a:miter lim="800000"/>
            <a:headEnd/>
            <a:tailEnd/>
          </a:ln>
        </p:spPr>
        <p:txBody>
          <a:bodyPr vert="horz" wrap="square" lIns="91440" tIns="45720" rIns="91440" bIns="45720" numCol="1" anchorCtr="0" compatLnSpc="1">
            <a:prstTxWarp prst="textNoShape">
              <a:avLst/>
            </a:prstTxWarp>
          </a:bodyPr>
          <a:lstStyle/>
          <a:p>
            <a:r>
              <a:rPr lang="en-GB" dirty="0"/>
              <a:t>Enhance</a:t>
            </a:r>
            <a:r>
              <a:rPr lang="cs-CZ" dirty="0"/>
              <a:t>s</a:t>
            </a:r>
            <a:r>
              <a:rPr lang="en-GB" dirty="0"/>
              <a:t> your own-brand solution</a:t>
            </a:r>
          </a:p>
        </p:txBody>
      </p:sp>
      <p:sp>
        <p:nvSpPr>
          <p:cNvPr id="25604" name="Zástupný symbol pro text 10"/>
          <p:cNvSpPr>
            <a:spLocks noGrp="1"/>
          </p:cNvSpPr>
          <p:nvPr>
            <p:ph type="body" sz="quarter" idx="13"/>
          </p:nvPr>
        </p:nvSpPr>
        <p:spPr bwMode="auto">
          <a:xfrm>
            <a:off x="1979613" y="220663"/>
            <a:ext cx="4321175" cy="228600"/>
          </a:xfrm>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pic>
        <p:nvPicPr>
          <p:cNvPr id="3" name="Obrázek 2" descr="Obsah obrázku interiér, zeď, osoba, strop&#10;&#10;Popis byl vytvořen automaticky">
            <a:extLst>
              <a:ext uri="{FF2B5EF4-FFF2-40B4-BE49-F238E27FC236}">
                <a16:creationId xmlns:a16="http://schemas.microsoft.com/office/drawing/2014/main" id="{5E6EFEAA-8B40-4915-8707-A291755CC434}"/>
              </a:ext>
            </a:extLst>
          </p:cNvPr>
          <p:cNvPicPr>
            <a:picLocks noChangeAspect="1"/>
          </p:cNvPicPr>
          <p:nvPr/>
        </p:nvPicPr>
        <p:blipFill rotWithShape="1">
          <a:blip r:embed="rId3">
            <a:extLst>
              <a:ext uri="{28A0092B-C50C-407E-A947-70E740481C1C}">
                <a14:useLocalDpi xmlns:a14="http://schemas.microsoft.com/office/drawing/2010/main" val="0"/>
              </a:ext>
            </a:extLst>
          </a:blip>
          <a:srcRect l="13063" r="31927"/>
          <a:stretch/>
        </p:blipFill>
        <p:spPr>
          <a:xfrm>
            <a:off x="573772" y="821188"/>
            <a:ext cx="2731490" cy="3406863"/>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body" sz="quarter" idx="11"/>
          </p:nvPr>
        </p:nvSpPr>
        <p:spPr>
          <a:xfrm>
            <a:off x="912811" y="1749425"/>
            <a:ext cx="4590841" cy="2569357"/>
          </a:xfrm>
        </p:spPr>
        <p:txBody>
          <a:bodyPr/>
          <a:lstStyle/>
          <a:p>
            <a:pPr>
              <a:defRPr/>
            </a:pPr>
            <a:r>
              <a:rPr lang="en-US" dirty="0"/>
              <a:t>2N</a:t>
            </a:r>
            <a:r>
              <a:rPr lang="en-US" baseline="30000" dirty="0"/>
              <a:t>®</a:t>
            </a:r>
            <a:r>
              <a:rPr lang="en-US" dirty="0"/>
              <a:t> Partner API fulfils the best standards of cybersecurity</a:t>
            </a:r>
          </a:p>
          <a:p>
            <a:pPr marL="361950" indent="-180975">
              <a:spcBef>
                <a:spcPts val="900"/>
              </a:spcBef>
              <a:spcAft>
                <a:spcPts val="600"/>
              </a:spcAft>
              <a:buFont typeface="Arial" pitchFamily="34" charset="0"/>
              <a:buChar char="•"/>
              <a:defRPr/>
            </a:pPr>
            <a:r>
              <a:rPr lang="cs-CZ" sz="1400" dirty="0">
                <a:solidFill>
                  <a:schemeClr val="bg2">
                    <a:lumMod val="50000"/>
                  </a:schemeClr>
                </a:solidFill>
              </a:rPr>
              <a:t>My2N cloud </a:t>
            </a:r>
            <a:r>
              <a:rPr lang="cs-CZ" sz="1400" dirty="0" err="1">
                <a:solidFill>
                  <a:schemeClr val="bg2">
                    <a:lumMod val="50000"/>
                  </a:schemeClr>
                </a:solidFill>
              </a:rPr>
              <a:t>is</a:t>
            </a:r>
            <a:r>
              <a:rPr lang="cs-CZ" sz="1400" dirty="0">
                <a:solidFill>
                  <a:schemeClr val="bg2">
                    <a:lumMod val="50000"/>
                  </a:schemeClr>
                </a:solidFill>
              </a:rPr>
              <a:t> h</a:t>
            </a:r>
            <a:r>
              <a:rPr lang="en-US" sz="1400" dirty="0" err="1">
                <a:solidFill>
                  <a:schemeClr val="bg2">
                    <a:lumMod val="50000"/>
                  </a:schemeClr>
                </a:solidFill>
              </a:rPr>
              <a:t>osted</a:t>
            </a:r>
            <a:r>
              <a:rPr lang="en-US" sz="1400" dirty="0">
                <a:solidFill>
                  <a:schemeClr val="bg2">
                    <a:lumMod val="50000"/>
                  </a:schemeClr>
                </a:solidFill>
              </a:rPr>
              <a:t> on Amazon AWS</a:t>
            </a:r>
          </a:p>
          <a:p>
            <a:pPr marL="361950" indent="-180975">
              <a:spcBef>
                <a:spcPts val="900"/>
              </a:spcBef>
              <a:spcAft>
                <a:spcPts val="600"/>
              </a:spcAft>
              <a:buFont typeface="Arial" pitchFamily="34" charset="0"/>
              <a:buChar char="•"/>
              <a:defRPr/>
            </a:pPr>
            <a:r>
              <a:rPr lang="en-US" sz="1400" dirty="0">
                <a:solidFill>
                  <a:schemeClr val="bg2">
                    <a:lumMod val="50000"/>
                  </a:schemeClr>
                </a:solidFill>
              </a:rPr>
              <a:t>Designed to provide scalability &amp; availability</a:t>
            </a:r>
          </a:p>
          <a:p>
            <a:pPr marL="361950" indent="-180975">
              <a:spcBef>
                <a:spcPts val="900"/>
              </a:spcBef>
              <a:spcAft>
                <a:spcPts val="600"/>
              </a:spcAft>
              <a:buFont typeface="Arial" pitchFamily="34" charset="0"/>
              <a:buChar char="•"/>
              <a:defRPr/>
            </a:pPr>
            <a:r>
              <a:rPr lang="en-US" sz="1400" dirty="0">
                <a:solidFill>
                  <a:schemeClr val="bg2">
                    <a:lumMod val="50000"/>
                  </a:schemeClr>
                </a:solidFill>
              </a:rPr>
              <a:t>Encrypted, secure communication</a:t>
            </a:r>
          </a:p>
          <a:p>
            <a:pPr marL="361950" indent="-180975">
              <a:spcBef>
                <a:spcPts val="900"/>
              </a:spcBef>
              <a:spcAft>
                <a:spcPts val="600"/>
              </a:spcAft>
              <a:buFont typeface="Arial" pitchFamily="34" charset="0"/>
              <a:buChar char="•"/>
              <a:defRPr/>
            </a:pPr>
            <a:r>
              <a:rPr lang="en-US" sz="1400" dirty="0">
                <a:solidFill>
                  <a:schemeClr val="bg2">
                    <a:lumMod val="50000"/>
                  </a:schemeClr>
                </a:solidFill>
              </a:rPr>
              <a:t>Comprehensive and clear documentation</a:t>
            </a:r>
          </a:p>
        </p:txBody>
      </p:sp>
      <p:sp>
        <p:nvSpPr>
          <p:cNvPr id="24579" name="Zástupný symbol pro text 8"/>
          <p:cNvSpPr>
            <a:spLocks noGrp="1"/>
          </p:cNvSpPr>
          <p:nvPr>
            <p:ph type="body" sz="quarter" idx="12"/>
          </p:nvPr>
        </p:nvSpPr>
        <p:spPr bwMode="auto">
          <a:xfrm>
            <a:off x="684744" y="1042988"/>
            <a:ext cx="5146313" cy="342900"/>
          </a:xfrm>
          <a:noFill/>
          <a:ln>
            <a:miter lim="800000"/>
            <a:headEnd/>
            <a:tailEnd/>
          </a:ln>
        </p:spPr>
        <p:txBody>
          <a:bodyPr vert="horz" wrap="square" lIns="91440" tIns="45720" rIns="91440" bIns="45720" numCol="1" anchorCtr="0" compatLnSpc="1">
            <a:prstTxWarp prst="textNoShape">
              <a:avLst/>
            </a:prstTxWarp>
          </a:bodyPr>
          <a:lstStyle/>
          <a:p>
            <a:r>
              <a:rPr lang="en-US" dirty="0"/>
              <a:t>R</a:t>
            </a:r>
            <a:r>
              <a:rPr lang="cs-CZ" dirty="0" err="1"/>
              <a:t>ely</a:t>
            </a:r>
            <a:r>
              <a:rPr lang="cs-CZ" dirty="0"/>
              <a:t> on a r</a:t>
            </a:r>
            <a:r>
              <a:rPr lang="en-US" dirty="0" err="1"/>
              <a:t>obust</a:t>
            </a:r>
            <a:r>
              <a:rPr lang="en-US" dirty="0"/>
              <a:t> and secure API</a:t>
            </a:r>
          </a:p>
        </p:txBody>
      </p:sp>
      <p:sp>
        <p:nvSpPr>
          <p:cNvPr id="24580" name="Zástupný symbol pro text 9"/>
          <p:cNvSpPr>
            <a:spLocks noGrp="1"/>
          </p:cNvSpPr>
          <p:nvPr>
            <p:ph type="body" sz="quarter" idx="13"/>
          </p:nvPr>
        </p:nvSpPr>
        <p:spPr bwMode="auto">
          <a:xfrm>
            <a:off x="1979613" y="220663"/>
            <a:ext cx="4321175" cy="228600"/>
          </a:xfrm>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pic>
        <p:nvPicPr>
          <p:cNvPr id="5" name="Obrázek 4">
            <a:extLst>
              <a:ext uri="{FF2B5EF4-FFF2-40B4-BE49-F238E27FC236}">
                <a16:creationId xmlns:a16="http://schemas.microsoft.com/office/drawing/2014/main" id="{DFBE5D85-9EFF-4460-A129-2A6B278784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939" r="23503"/>
          <a:stretch/>
        </p:blipFill>
        <p:spPr>
          <a:xfrm>
            <a:off x="5703503" y="860149"/>
            <a:ext cx="2790090" cy="3348000"/>
          </a:xfrm>
          <a:prstGeom prst="rect">
            <a:avLst/>
          </a:prstGeom>
          <a:ln>
            <a:noFill/>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p:nvPr/>
        </p:nvSpPr>
        <p:spPr>
          <a:xfrm>
            <a:off x="0" y="5040313"/>
            <a:ext cx="9144000" cy="103187"/>
          </a:xfrm>
          <a:prstGeom prst="rect">
            <a:avLst/>
          </a:prstGeom>
          <a:gradFill flip="none" rotWithShape="1">
            <a:gsLst>
              <a:gs pos="0">
                <a:srgbClr val="1B75E3"/>
              </a:gs>
              <a:gs pos="50000">
                <a:schemeClr val="tx2">
                  <a:shade val="67500"/>
                  <a:satMod val="115000"/>
                </a:schemeClr>
              </a:gs>
              <a:gs pos="100000">
                <a:schemeClr val="tx2">
                  <a:shade val="100000"/>
                  <a:satMod val="115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29716" name="Zástupný symbol pro text 29"/>
          <p:cNvSpPr>
            <a:spLocks noGrp="1"/>
          </p:cNvSpPr>
          <p:nvPr>
            <p:ph type="body" sz="quarter" idx="13"/>
          </p:nvPr>
        </p:nvSpPr>
        <p:spPr bwMode="auto">
          <a:noFill/>
          <a:ln>
            <a:miter lim="800000"/>
            <a:headEnd/>
            <a:tailEnd/>
          </a:ln>
        </p:spPr>
        <p:txBody>
          <a:bodyPr vert="horz" wrap="square" lIns="91440" tIns="45720" rIns="91440" bIns="45720" numCol="1" anchorCtr="0" compatLnSpc="1">
            <a:prstTxWarp prst="textNoShape">
              <a:avLst/>
            </a:prstTxWarp>
          </a:bodyPr>
          <a:lstStyle/>
          <a:p>
            <a:r>
              <a:rPr lang="en-US" dirty="0"/>
              <a:t>2N</a:t>
            </a:r>
            <a:r>
              <a:rPr lang="en-US" baseline="30000" dirty="0"/>
              <a:t>®</a:t>
            </a:r>
            <a:r>
              <a:rPr lang="en-US" dirty="0"/>
              <a:t> </a:t>
            </a:r>
            <a:r>
              <a:rPr lang="cs-CZ" dirty="0"/>
              <a:t>Partner API</a:t>
            </a:r>
            <a:endParaRPr lang="en-US" dirty="0"/>
          </a:p>
        </p:txBody>
      </p:sp>
      <p:sp>
        <p:nvSpPr>
          <p:cNvPr id="29717" name="Zástupný symbol pro text 61"/>
          <p:cNvSpPr>
            <a:spLocks noGrp="1"/>
          </p:cNvSpPr>
          <p:nvPr>
            <p:ph type="body" sz="quarter" idx="14"/>
          </p:nvPr>
        </p:nvSpPr>
        <p:spPr>
          <a:xfrm>
            <a:off x="1555846" y="2733972"/>
            <a:ext cx="5882184" cy="400050"/>
          </a:xfrm>
        </p:spPr>
        <p:txBody>
          <a:bodyPr vert="horz" wrap="square" lIns="91440" tIns="45720" rIns="91440" bIns="45720" numCol="1" anchor="t" anchorCtr="0" compatLnSpc="1">
            <a:prstTxWarp prst="textNoShape">
              <a:avLst/>
            </a:prstTxWarp>
          </a:bodyPr>
          <a:lstStyle/>
          <a:p>
            <a:r>
              <a:rPr lang="en-US" sz="1600" dirty="0">
                <a:solidFill>
                  <a:srgbClr val="005596"/>
                </a:solidFill>
              </a:rPr>
              <a:t>SOLUTION: 2N</a:t>
            </a:r>
            <a:r>
              <a:rPr lang="en-US" sz="1600" baseline="30000" dirty="0">
                <a:solidFill>
                  <a:srgbClr val="005596"/>
                </a:solidFill>
              </a:rPr>
              <a:t>®</a:t>
            </a:r>
            <a:r>
              <a:rPr lang="en-US" sz="1600" dirty="0">
                <a:solidFill>
                  <a:srgbClr val="005596"/>
                </a:solidFill>
              </a:rPr>
              <a:t> Mobile video</a:t>
            </a:r>
            <a:r>
              <a:rPr lang="cs-CZ" sz="1600" dirty="0">
                <a:solidFill>
                  <a:srgbClr val="005596"/>
                </a:solidFill>
              </a:rPr>
              <a:t> </a:t>
            </a:r>
            <a:r>
              <a:rPr lang="cs-CZ" sz="1600" dirty="0" err="1">
                <a:solidFill>
                  <a:srgbClr val="005596"/>
                </a:solidFill>
              </a:rPr>
              <a:t>service</a:t>
            </a:r>
            <a:endParaRPr lang="en-US" sz="1600" dirty="0">
              <a:solidFill>
                <a:srgbClr val="005596"/>
              </a:solidFill>
            </a:endParaRPr>
          </a:p>
        </p:txBody>
      </p:sp>
      <p:sp>
        <p:nvSpPr>
          <p:cNvPr id="33" name="Bublinový popisek: zahnutá čára se zvýrazněním 32">
            <a:extLst>
              <a:ext uri="{FF2B5EF4-FFF2-40B4-BE49-F238E27FC236}">
                <a16:creationId xmlns:a16="http://schemas.microsoft.com/office/drawing/2014/main" id="{80341A20-D7B4-4A2D-B0FF-6527319B48A2}"/>
              </a:ext>
            </a:extLst>
          </p:cNvPr>
          <p:cNvSpPr/>
          <p:nvPr/>
        </p:nvSpPr>
        <p:spPr>
          <a:xfrm>
            <a:off x="3009395" y="1540335"/>
            <a:ext cx="5882183" cy="788020"/>
          </a:xfrm>
          <a:prstGeom prst="accentCallout2">
            <a:avLst>
              <a:gd name="adj1" fmla="val 43907"/>
              <a:gd name="adj2" fmla="val -911"/>
              <a:gd name="adj3" fmla="val 42840"/>
              <a:gd name="adj4" fmla="val -3654"/>
              <a:gd name="adj5" fmla="val 55173"/>
              <a:gd name="adj6" fmla="val -9013"/>
            </a:avLst>
          </a:prstGeom>
          <a:noFill/>
          <a:ln>
            <a:solidFill>
              <a:schemeClr val="tx1">
                <a:lumMod val="75000"/>
              </a:schemeClr>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nSpc>
                <a:spcPct val="250000"/>
              </a:lnSpc>
            </a:pPr>
            <a:r>
              <a:rPr lang="en-GB" sz="1200" b="1" dirty="0">
                <a:solidFill>
                  <a:schemeClr val="tx1"/>
                </a:solidFill>
                <a:latin typeface="Verdana" panose="020B0604030504040204" pitchFamily="34" charset="0"/>
                <a:ea typeface="Verdana" panose="020B0604030504040204" pitchFamily="34" charset="0"/>
                <a:cs typeface="Arial" charset="0"/>
              </a:rPr>
              <a:t>PARTNER’S NEED</a:t>
            </a:r>
          </a:p>
          <a:p>
            <a:pPr lvl="0" defTabSz="912813" eaLnBrk="0" hangingPunct="0">
              <a:spcBef>
                <a:spcPct val="30000"/>
              </a:spcBef>
              <a:defRPr/>
            </a:pPr>
            <a:r>
              <a:rPr lang="en-GB" sz="1200" dirty="0">
                <a:solidFill>
                  <a:schemeClr val="tx1"/>
                </a:solidFill>
                <a:latin typeface="Verdana" panose="020B0604030504040204" pitchFamily="34" charset="0"/>
                <a:ea typeface="Verdana" panose="020B0604030504040204" pitchFamily="34" charset="0"/>
                <a:cs typeface="Arial" charset="0"/>
              </a:rPr>
              <a:t>Supplement their </a:t>
            </a:r>
            <a:r>
              <a:rPr lang="cs-CZ" sz="1200" dirty="0" err="1">
                <a:solidFill>
                  <a:schemeClr val="tx1"/>
                </a:solidFill>
                <a:latin typeface="Verdana" panose="020B0604030504040204" pitchFamily="34" charset="0"/>
                <a:ea typeface="Verdana" panose="020B0604030504040204" pitchFamily="34" charset="0"/>
                <a:cs typeface="Arial" charset="0"/>
              </a:rPr>
              <a:t>own</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app</a:t>
            </a:r>
            <a:r>
              <a:rPr lang="cs-CZ" sz="1200" dirty="0">
                <a:solidFill>
                  <a:schemeClr val="tx1"/>
                </a:solidFill>
                <a:latin typeface="Verdana" panose="020B0604030504040204" pitchFamily="34" charset="0"/>
                <a:ea typeface="Verdana" panose="020B0604030504040204" pitchFamily="34" charset="0"/>
                <a:cs typeface="Arial" charset="0"/>
              </a:rPr>
              <a:t> (</a:t>
            </a:r>
            <a:r>
              <a:rPr lang="cs-CZ" sz="1200" dirty="0" err="1">
                <a:solidFill>
                  <a:schemeClr val="tx1"/>
                </a:solidFill>
                <a:latin typeface="Verdana" panose="020B0604030504040204" pitchFamily="34" charset="0"/>
                <a:ea typeface="Verdana" panose="020B0604030504040204" pitchFamily="34" charset="0"/>
                <a:cs typeface="Arial" charset="0"/>
              </a:rPr>
              <a:t>e.g</a:t>
            </a:r>
            <a:r>
              <a:rPr lang="cs-CZ" sz="1200" dirty="0">
                <a:solidFill>
                  <a:schemeClr val="tx1"/>
                </a:solidFill>
                <a:latin typeface="Verdana" panose="020B0604030504040204" pitchFamily="34" charset="0"/>
                <a:ea typeface="Verdana" panose="020B0604030504040204" pitchFamily="34" charset="0"/>
                <a:cs typeface="Arial" charset="0"/>
              </a:rPr>
              <a:t>. </a:t>
            </a:r>
            <a:r>
              <a:rPr lang="en-GB" sz="1200" dirty="0">
                <a:solidFill>
                  <a:schemeClr val="tx1"/>
                </a:solidFill>
                <a:latin typeface="Verdana" panose="020B0604030504040204" pitchFamily="34" charset="0"/>
                <a:ea typeface="Verdana" panose="020B0604030504040204" pitchFamily="34" charset="0"/>
                <a:cs typeface="Arial" charset="0"/>
              </a:rPr>
              <a:t>home automation</a:t>
            </a:r>
            <a:r>
              <a:rPr lang="cs-CZ" sz="1200" dirty="0">
                <a:solidFill>
                  <a:schemeClr val="tx1"/>
                </a:solidFill>
                <a:latin typeface="Verdana" panose="020B0604030504040204" pitchFamily="34" charset="0"/>
                <a:ea typeface="Verdana" panose="020B0604030504040204" pitchFamily="34" charset="0"/>
                <a:cs typeface="Arial" charset="0"/>
              </a:rPr>
              <a:t>)</a:t>
            </a:r>
            <a:r>
              <a:rPr lang="en-GB" sz="1200" dirty="0">
                <a:solidFill>
                  <a:schemeClr val="tx1"/>
                </a:solidFill>
                <a:latin typeface="Verdana" panose="020B0604030504040204" pitchFamily="34" charset="0"/>
                <a:ea typeface="Verdana" panose="020B0604030504040204" pitchFamily="34" charset="0"/>
                <a:cs typeface="Arial" charset="0"/>
              </a:rPr>
              <a:t> app by the ability to</a:t>
            </a:r>
            <a:r>
              <a:rPr lang="cs-CZ" sz="1200" dirty="0">
                <a:solidFill>
                  <a:schemeClr val="tx1"/>
                </a:solidFill>
                <a:latin typeface="Verdana" panose="020B0604030504040204" pitchFamily="34" charset="0"/>
                <a:ea typeface="Verdana" panose="020B0604030504040204" pitchFamily="34" charset="0"/>
                <a:cs typeface="Arial" charset="0"/>
              </a:rPr>
              <a:t> </a:t>
            </a:r>
            <a:r>
              <a:rPr lang="en-GB" sz="1200" dirty="0">
                <a:solidFill>
                  <a:schemeClr val="tx1"/>
                </a:solidFill>
                <a:latin typeface="Verdana" panose="020B0604030504040204" pitchFamily="34" charset="0"/>
                <a:ea typeface="Verdana" panose="020B0604030504040204" pitchFamily="34" charset="0"/>
                <a:cs typeface="Arial" charset="0"/>
              </a:rPr>
              <a:t>receive a video call from </a:t>
            </a:r>
            <a:r>
              <a:rPr lang="cs-CZ" sz="1200" dirty="0">
                <a:solidFill>
                  <a:schemeClr val="tx1"/>
                </a:solidFill>
                <a:latin typeface="Verdana" panose="020B0604030504040204" pitchFamily="34" charset="0"/>
                <a:ea typeface="Verdana" panose="020B0604030504040204" pitchFamily="34" charset="0"/>
                <a:cs typeface="Arial" charset="0"/>
              </a:rPr>
              <a:t>2N </a:t>
            </a:r>
            <a:r>
              <a:rPr lang="en-GB" sz="1200" dirty="0">
                <a:solidFill>
                  <a:schemeClr val="tx1"/>
                </a:solidFill>
                <a:latin typeface="Verdana" panose="020B0604030504040204" pitchFamily="34" charset="0"/>
                <a:ea typeface="Verdana" panose="020B0604030504040204" pitchFamily="34" charset="0"/>
                <a:cs typeface="Arial" charset="0"/>
              </a:rPr>
              <a:t>IP intercom</a:t>
            </a:r>
            <a:r>
              <a:rPr lang="cs-CZ" sz="1200" dirty="0">
                <a:solidFill>
                  <a:schemeClr val="tx1"/>
                </a:solidFill>
                <a:latin typeface="Verdana" panose="020B0604030504040204" pitchFamily="34" charset="0"/>
                <a:ea typeface="Verdana" panose="020B0604030504040204" pitchFamily="34" charset="0"/>
                <a:cs typeface="Arial" charset="0"/>
              </a:rPr>
              <a:t> and o</a:t>
            </a:r>
            <a:r>
              <a:rPr lang="en-GB" sz="1200" dirty="0" err="1">
                <a:solidFill>
                  <a:schemeClr val="tx1"/>
                </a:solidFill>
                <a:latin typeface="Verdana" panose="020B0604030504040204" pitchFamily="34" charset="0"/>
                <a:ea typeface="Verdana" panose="020B0604030504040204" pitchFamily="34" charset="0"/>
                <a:cs typeface="Arial" charset="0"/>
              </a:rPr>
              <a:t>ffer</a:t>
            </a:r>
            <a:r>
              <a:rPr lang="en-GB" sz="1200" dirty="0">
                <a:solidFill>
                  <a:schemeClr val="tx1"/>
                </a:solidFill>
                <a:latin typeface="Verdana" panose="020B0604030504040204" pitchFamily="34" charset="0"/>
                <a:ea typeface="Verdana" panose="020B0604030504040204" pitchFamily="34" charset="0"/>
                <a:cs typeface="Arial" charset="0"/>
              </a:rPr>
              <a:t> a single app for the whole smart living to their customers!</a:t>
            </a:r>
            <a:endParaRPr lang="cs-CZ" sz="1200" dirty="0">
              <a:solidFill>
                <a:schemeClr val="tx1"/>
              </a:solidFill>
              <a:latin typeface="Verdana" panose="020B0604030504040204" pitchFamily="34" charset="0"/>
              <a:ea typeface="Verdana" panose="020B0604030504040204" pitchFamily="34" charset="0"/>
              <a:cs typeface="Arial" charset="0"/>
            </a:endParaRPr>
          </a:p>
          <a:p>
            <a:pPr lvl="0" defTabSz="912813" eaLnBrk="0" hangingPunct="0">
              <a:spcBef>
                <a:spcPct val="30000"/>
              </a:spcBef>
              <a:defRPr/>
            </a:pPr>
            <a:endParaRPr lang="en-GB" sz="1200" dirty="0">
              <a:solidFill>
                <a:schemeClr val="tx1"/>
              </a:solidFill>
              <a:latin typeface="Verdana" panose="020B0604030504040204" pitchFamily="34" charset="0"/>
              <a:ea typeface="Verdana" panose="020B0604030504040204" pitchFamily="34" charset="0"/>
              <a:cs typeface="Arial" charset="0"/>
            </a:endParaRPr>
          </a:p>
        </p:txBody>
      </p:sp>
      <p:pic>
        <p:nvPicPr>
          <p:cNvPr id="34" name="Grafický objekt 33" descr="Upozornění">
            <a:extLst>
              <a:ext uri="{FF2B5EF4-FFF2-40B4-BE49-F238E27FC236}">
                <a16:creationId xmlns:a16="http://schemas.microsoft.com/office/drawing/2014/main" id="{DBF08E6D-25D0-4933-BFEF-8C0B0AD58F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0000" y="1720426"/>
            <a:ext cx="554407" cy="554407"/>
          </a:xfrm>
          <a:prstGeom prst="rect">
            <a:avLst/>
          </a:prstGeom>
        </p:spPr>
      </p:pic>
      <p:sp>
        <p:nvSpPr>
          <p:cNvPr id="46" name="Snip Single Corner Rectangle 2">
            <a:extLst>
              <a:ext uri="{FF2B5EF4-FFF2-40B4-BE49-F238E27FC236}">
                <a16:creationId xmlns:a16="http://schemas.microsoft.com/office/drawing/2014/main" id="{E3BCADA7-D64B-437F-9D6D-9972D60C5ACC}"/>
              </a:ext>
            </a:extLst>
          </p:cNvPr>
          <p:cNvSpPr/>
          <p:nvPr/>
        </p:nvSpPr>
        <p:spPr bwMode="auto">
          <a:xfrm flipV="1">
            <a:off x="2140" y="696896"/>
            <a:ext cx="5424487" cy="452437"/>
          </a:xfrm>
          <a:prstGeom prst="snip1Rect">
            <a:avLst>
              <a:gd name="adj" fmla="val 31726"/>
            </a:avLst>
          </a:prstGeom>
          <a:solidFill>
            <a:srgbClr val="005596"/>
          </a:solidFill>
          <a:ln w="22225" cap="flat" cmpd="sng" algn="ctr">
            <a:noFill/>
            <a:prstDash val="solid"/>
            <a:round/>
            <a:headEnd type="none" w="med" len="med"/>
            <a:tailEnd type="none" w="med" len="med"/>
          </a:ln>
          <a:effectLst>
            <a:outerShdw blurRad="254000" dist="38100" dir="2700000" algn="tl" rotWithShape="0">
              <a:prstClr val="black">
                <a:alpha val="50000"/>
              </a:prstClr>
            </a:outerShdw>
          </a:effectLst>
        </p:spPr>
        <p:txBody>
          <a:bodyPr anchor="ctr"/>
          <a:lstStyle/>
          <a:p>
            <a:pPr algn="ctr" defTabSz="914400" fontAlgn="auto">
              <a:spcBef>
                <a:spcPts val="0"/>
              </a:spcBef>
              <a:spcAft>
                <a:spcPts val="0"/>
              </a:spcAft>
              <a:defRPr/>
            </a:pPr>
            <a:endParaRPr lang="en-US" kern="0" dirty="0">
              <a:solidFill>
                <a:srgbClr val="000000"/>
              </a:solidFill>
              <a:latin typeface="Arial" charset="0"/>
            </a:endParaRPr>
          </a:p>
        </p:txBody>
      </p:sp>
      <p:sp>
        <p:nvSpPr>
          <p:cNvPr id="47" name="Zástupný symbol pro text 8">
            <a:extLst>
              <a:ext uri="{FF2B5EF4-FFF2-40B4-BE49-F238E27FC236}">
                <a16:creationId xmlns:a16="http://schemas.microsoft.com/office/drawing/2014/main" id="{2570353A-34AA-45B8-8D01-174976A497C8}"/>
              </a:ext>
            </a:extLst>
          </p:cNvPr>
          <p:cNvSpPr txBox="1">
            <a:spLocks/>
          </p:cNvSpPr>
          <p:nvPr/>
        </p:nvSpPr>
        <p:spPr bwMode="auto">
          <a:xfrm flipH="1">
            <a:off x="187888" y="735941"/>
            <a:ext cx="5186085" cy="342900"/>
          </a:xfrm>
          <a:prstGeom prst="rect">
            <a:avLst/>
          </a:prstGeom>
          <a:noFill/>
          <a:ln>
            <a:miter lim="800000"/>
            <a:headEnd/>
            <a:tailEnd/>
          </a:ln>
        </p:spPr>
        <p:txBody>
          <a:bodyPr vert="horz" wrap="square" lIns="91440" tIns="45720" rIns="91440" bIns="45720" numCol="1" anchorCtr="0" compatLnSpc="1">
            <a:prstTxWarp prst="textNoShape">
              <a:avLst/>
            </a:prstTxWarp>
          </a:bodyPr>
          <a:lstStyle>
            <a:lvl1pPr marL="341313" indent="-342900" algn="l" defTabSz="455613" rtl="0" eaLnBrk="0" fontAlgn="base" hangingPunct="0">
              <a:spcBef>
                <a:spcPct val="20000"/>
              </a:spcBef>
              <a:spcAft>
                <a:spcPct val="0"/>
              </a:spcAft>
              <a:buFont typeface="Arial" pitchFamily="34" charset="0"/>
              <a:defRPr sz="2500" b="1" kern="1200">
                <a:solidFill>
                  <a:srgbClr val="004E97"/>
                </a:solidFill>
                <a:latin typeface="Verdana" pitchFamily="34" charset="0"/>
                <a:ea typeface="Verdana" pitchFamily="34" charset="0"/>
                <a:cs typeface="Verdana" pitchFamily="34" charset="0"/>
              </a:defRPr>
            </a:lvl1pPr>
            <a:lvl2pPr marL="741363" indent="-285750" algn="l" defTabSz="455613" rtl="0" eaLnBrk="0" fontAlgn="base" hangingPunct="0">
              <a:spcBef>
                <a:spcPct val="20000"/>
              </a:spcBef>
              <a:spcAft>
                <a:spcPct val="0"/>
              </a:spcAft>
              <a:buFont typeface="Arial" pitchFamily="34" charset="0"/>
              <a:buChar char="•"/>
              <a:defRPr sz="1600" kern="1200">
                <a:solidFill>
                  <a:schemeClr val="tx1"/>
                </a:solidFill>
                <a:latin typeface="Verdana" pitchFamily="34" charset="0"/>
                <a:ea typeface="Verdana" pitchFamily="34" charset="0"/>
                <a:cs typeface="Verdana" pitchFamily="34" charset="0"/>
              </a:defRPr>
            </a:lvl2pPr>
            <a:lvl3pPr marL="1141413" indent="-228600" algn="l" defTabSz="455613" rtl="0" eaLnBrk="0" fontAlgn="base" hangingPunct="0">
              <a:spcBef>
                <a:spcPct val="20000"/>
              </a:spcBef>
              <a:spcAft>
                <a:spcPct val="0"/>
              </a:spcAft>
              <a:buFont typeface="Arial" pitchFamily="34" charset="0"/>
              <a:buChar char="•"/>
              <a:defRPr sz="1400" kern="1200">
                <a:solidFill>
                  <a:schemeClr val="tx1"/>
                </a:solidFill>
                <a:latin typeface="Verdana" pitchFamily="34" charset="0"/>
                <a:ea typeface="Verdana" pitchFamily="34" charset="0"/>
                <a:cs typeface="Verdana" pitchFamily="34" charset="0"/>
              </a:defRPr>
            </a:lvl3pPr>
            <a:lvl4pPr marL="1598613" indent="-228600" algn="l" defTabSz="455613" rtl="0" eaLnBrk="0" fontAlgn="base" hangingPunct="0">
              <a:spcBef>
                <a:spcPct val="20000"/>
              </a:spcBef>
              <a:spcAft>
                <a:spcPct val="0"/>
              </a:spcAft>
              <a:buFont typeface="Arial" pitchFamily="34" charset="0"/>
              <a:buChar char="–"/>
              <a:defRPr sz="1400" i="1" kern="1200">
                <a:solidFill>
                  <a:schemeClr val="tx2"/>
                </a:solidFill>
                <a:latin typeface="Verdana" pitchFamily="34" charset="0"/>
                <a:ea typeface="Verdana" pitchFamily="34" charset="0"/>
                <a:cs typeface="Verdana" pitchFamily="34" charset="0"/>
              </a:defRPr>
            </a:lvl4pPr>
            <a:lvl5pPr marL="2055813" indent="-228600" algn="l" defTabSz="455613" rtl="0" eaLnBrk="0" fontAlgn="base" hangingPunct="0">
              <a:spcBef>
                <a:spcPct val="20000"/>
              </a:spcBef>
              <a:spcAft>
                <a:spcPct val="0"/>
              </a:spcAft>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800" dirty="0">
                <a:solidFill>
                  <a:schemeClr val="bg1"/>
                </a:solidFill>
              </a:rPr>
              <a:t>V</a:t>
            </a:r>
            <a:r>
              <a:rPr lang="en-US" sz="1800" dirty="0" err="1">
                <a:solidFill>
                  <a:schemeClr val="bg1"/>
                </a:solidFill>
              </a:rPr>
              <a:t>ideo</a:t>
            </a:r>
            <a:r>
              <a:rPr lang="en-US" sz="1800" dirty="0">
                <a:solidFill>
                  <a:schemeClr val="bg1"/>
                </a:solidFill>
              </a:rPr>
              <a:t> call </a:t>
            </a:r>
            <a:r>
              <a:rPr lang="cs-CZ" sz="1800" dirty="0" err="1">
                <a:solidFill>
                  <a:schemeClr val="bg1"/>
                </a:solidFill>
              </a:rPr>
              <a:t>from</a:t>
            </a:r>
            <a:r>
              <a:rPr lang="cs-CZ" sz="1800" dirty="0">
                <a:solidFill>
                  <a:schemeClr val="bg1"/>
                </a:solidFill>
              </a:rPr>
              <a:t> IP </a:t>
            </a:r>
            <a:r>
              <a:rPr lang="cs-CZ" sz="1800" dirty="0" err="1">
                <a:solidFill>
                  <a:schemeClr val="bg1"/>
                </a:solidFill>
              </a:rPr>
              <a:t>intercom</a:t>
            </a:r>
            <a:r>
              <a:rPr lang="cs-CZ" sz="1800" dirty="0">
                <a:solidFill>
                  <a:schemeClr val="bg1"/>
                </a:solidFill>
              </a:rPr>
              <a:t> </a:t>
            </a:r>
            <a:r>
              <a:rPr lang="en-US" sz="1800" dirty="0">
                <a:solidFill>
                  <a:schemeClr val="bg1"/>
                </a:solidFill>
              </a:rPr>
              <a:t>to </a:t>
            </a:r>
            <a:r>
              <a:rPr lang="cs-CZ" sz="1800" dirty="0" err="1">
                <a:solidFill>
                  <a:schemeClr val="bg1"/>
                </a:solidFill>
              </a:rPr>
              <a:t>the</a:t>
            </a:r>
            <a:r>
              <a:rPr lang="en-US" sz="1800" dirty="0">
                <a:solidFill>
                  <a:schemeClr val="bg1"/>
                </a:solidFill>
              </a:rPr>
              <a:t> app</a:t>
            </a:r>
          </a:p>
        </p:txBody>
      </p:sp>
      <p:grpSp>
        <p:nvGrpSpPr>
          <p:cNvPr id="49" name="Skupina 48">
            <a:extLst>
              <a:ext uri="{FF2B5EF4-FFF2-40B4-BE49-F238E27FC236}">
                <a16:creationId xmlns:a16="http://schemas.microsoft.com/office/drawing/2014/main" id="{BD538D88-A650-4347-96C4-ECF80EB5C2D1}"/>
              </a:ext>
            </a:extLst>
          </p:cNvPr>
          <p:cNvGrpSpPr/>
          <p:nvPr/>
        </p:nvGrpSpPr>
        <p:grpSpPr>
          <a:xfrm>
            <a:off x="6967419" y="3419743"/>
            <a:ext cx="2079442" cy="1179398"/>
            <a:chOff x="6964471" y="3026600"/>
            <a:chExt cx="2079442" cy="1179398"/>
          </a:xfrm>
        </p:grpSpPr>
        <p:sp>
          <p:nvSpPr>
            <p:cNvPr id="50" name="TextovéPole 49">
              <a:extLst>
                <a:ext uri="{FF2B5EF4-FFF2-40B4-BE49-F238E27FC236}">
                  <a16:creationId xmlns:a16="http://schemas.microsoft.com/office/drawing/2014/main" id="{E0EEDD04-7582-42AD-BA2E-C48771C47EA9}"/>
                </a:ext>
              </a:extLst>
            </p:cNvPr>
            <p:cNvSpPr txBox="1"/>
            <p:nvPr/>
          </p:nvSpPr>
          <p:spPr>
            <a:xfrm>
              <a:off x="6964471" y="3653875"/>
              <a:ext cx="2079442" cy="552123"/>
            </a:xfrm>
            <a:prstGeom prst="upArrowCallout">
              <a:avLst>
                <a:gd name="adj1" fmla="val 28585"/>
                <a:gd name="adj2" fmla="val 20925"/>
                <a:gd name="adj3" fmla="val 15873"/>
                <a:gd name="adj4" fmla="val 75000"/>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ctr">
              <a:spAutoFit/>
            </a:bodyPr>
            <a:lstStyle/>
            <a:p>
              <a:pPr algn="ctr"/>
              <a:r>
                <a:rPr lang="en-GB" sz="1050" dirty="0">
                  <a:solidFill>
                    <a:srgbClr val="575757"/>
                  </a:solidFill>
                  <a:latin typeface="Verdana" panose="020B0604030504040204" pitchFamily="34" charset="0"/>
                  <a:ea typeface="Verdana" panose="020B0604030504040204" pitchFamily="34" charset="0"/>
                </a:rPr>
                <a:t>Finally resident can </a:t>
              </a:r>
              <a:r>
                <a:rPr lang="en-GB" sz="1050" dirty="0">
                  <a:solidFill>
                    <a:srgbClr val="005596"/>
                  </a:solidFill>
                  <a:latin typeface="Verdana" panose="020B0604030504040204" pitchFamily="34" charset="0"/>
                  <a:ea typeface="Verdana" panose="020B0604030504040204" pitchFamily="34" charset="0"/>
                </a:rPr>
                <a:t>open door </a:t>
              </a:r>
              <a:r>
                <a:rPr lang="en-GB" sz="1050" dirty="0">
                  <a:latin typeface="Verdana" panose="020B0604030504040204" pitchFamily="34" charset="0"/>
                  <a:ea typeface="Verdana" panose="020B0604030504040204" pitchFamily="34" charset="0"/>
                </a:rPr>
                <a:t>remotely from the app</a:t>
              </a:r>
            </a:p>
          </p:txBody>
        </p:sp>
        <p:pic>
          <p:nvPicPr>
            <p:cNvPr id="51" name="Grafický objekt 50" descr="Odemknout">
              <a:extLst>
                <a:ext uri="{FF2B5EF4-FFF2-40B4-BE49-F238E27FC236}">
                  <a16:creationId xmlns:a16="http://schemas.microsoft.com/office/drawing/2014/main" id="{FAD8A824-38E3-4089-AA65-6636268C3F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00818" y="3026600"/>
              <a:ext cx="569961" cy="569961"/>
            </a:xfrm>
            <a:prstGeom prst="rect">
              <a:avLst/>
            </a:prstGeom>
          </p:spPr>
        </p:pic>
      </p:grpSp>
      <p:grpSp>
        <p:nvGrpSpPr>
          <p:cNvPr id="52" name="Skupina 51">
            <a:extLst>
              <a:ext uri="{FF2B5EF4-FFF2-40B4-BE49-F238E27FC236}">
                <a16:creationId xmlns:a16="http://schemas.microsoft.com/office/drawing/2014/main" id="{CC60E93C-179F-4B12-AA6B-F276CB72FE97}"/>
              </a:ext>
            </a:extLst>
          </p:cNvPr>
          <p:cNvGrpSpPr/>
          <p:nvPr/>
        </p:nvGrpSpPr>
        <p:grpSpPr>
          <a:xfrm>
            <a:off x="1991588" y="3395237"/>
            <a:ext cx="2340482" cy="1356858"/>
            <a:chOff x="1991588" y="2958506"/>
            <a:chExt cx="2340482" cy="1356858"/>
          </a:xfrm>
        </p:grpSpPr>
        <p:grpSp>
          <p:nvGrpSpPr>
            <p:cNvPr id="53" name="Skupina 52">
              <a:extLst>
                <a:ext uri="{FF2B5EF4-FFF2-40B4-BE49-F238E27FC236}">
                  <a16:creationId xmlns:a16="http://schemas.microsoft.com/office/drawing/2014/main" id="{E4E3CF49-840B-4312-A57A-FEB6A3614F4D}"/>
                </a:ext>
              </a:extLst>
            </p:cNvPr>
            <p:cNvGrpSpPr/>
            <p:nvPr/>
          </p:nvGrpSpPr>
          <p:grpSpPr>
            <a:xfrm>
              <a:off x="1991588" y="2958506"/>
              <a:ext cx="2160000" cy="1356858"/>
              <a:chOff x="1991588" y="2958506"/>
              <a:chExt cx="2160000" cy="1356858"/>
            </a:xfrm>
          </p:grpSpPr>
          <p:pic>
            <p:nvPicPr>
              <p:cNvPr id="55" name="Obrázek 54" descr="my2n-logo-350x142.png">
                <a:extLst>
                  <a:ext uri="{FF2B5EF4-FFF2-40B4-BE49-F238E27FC236}">
                    <a16:creationId xmlns:a16="http://schemas.microsoft.com/office/drawing/2014/main" id="{FBC0DC56-99F5-44D0-847B-EE198B781A4C}"/>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2531674" y="2958506"/>
                <a:ext cx="1270346" cy="518359"/>
              </a:xfrm>
              <a:prstGeom prst="rect">
                <a:avLst/>
              </a:prstGeom>
            </p:spPr>
          </p:pic>
          <p:sp>
            <p:nvSpPr>
              <p:cNvPr id="56" name="TextovéPole 55">
                <a:extLst>
                  <a:ext uri="{FF2B5EF4-FFF2-40B4-BE49-F238E27FC236}">
                    <a16:creationId xmlns:a16="http://schemas.microsoft.com/office/drawing/2014/main" id="{FA26B478-0EEE-44BE-8260-C0B3E4D34833}"/>
                  </a:ext>
                </a:extLst>
              </p:cNvPr>
              <p:cNvSpPr txBox="1"/>
              <p:nvPr/>
            </p:nvSpPr>
            <p:spPr>
              <a:xfrm>
                <a:off x="1991588" y="3738283"/>
                <a:ext cx="2160000" cy="577081"/>
              </a:xfrm>
              <a:prstGeom prst="rect">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ctr">
                <a:spAutoFit/>
              </a:bodyPr>
              <a:lstStyle/>
              <a:p>
                <a:pPr algn="ctr" defTabSz="179388">
                  <a:tabLst>
                    <a:tab pos="720725" algn="l"/>
                    <a:tab pos="1077913" algn="l"/>
                  </a:tabLst>
                </a:pPr>
                <a:r>
                  <a:rPr lang="en-US" sz="1050" dirty="0">
                    <a:solidFill>
                      <a:srgbClr val="005596"/>
                    </a:solidFill>
                    <a:latin typeface="Verdana" panose="020B0604030504040204" pitchFamily="34" charset="0"/>
                    <a:ea typeface="Verdana" panose="020B0604030504040204" pitchFamily="34" charset="0"/>
                  </a:rPr>
                  <a:t>My2N cloud </a:t>
                </a:r>
                <a:r>
                  <a:rPr lang="en-US" sz="1050" dirty="0">
                    <a:solidFill>
                      <a:srgbClr val="575757"/>
                    </a:solidFill>
                    <a:latin typeface="Verdana" panose="020B0604030504040204" pitchFamily="34" charset="0"/>
                    <a:ea typeface="Verdana" panose="020B0604030504040204" pitchFamily="34" charset="0"/>
                  </a:rPr>
                  <a:t>with </a:t>
                </a:r>
                <a:r>
                  <a:rPr lang="en-US" sz="1050" dirty="0">
                    <a:solidFill>
                      <a:srgbClr val="005596"/>
                    </a:solidFill>
                    <a:latin typeface="Verdana" panose="020B0604030504040204" pitchFamily="34" charset="0"/>
                    <a:ea typeface="Verdana" panose="020B0604030504040204" pitchFamily="34" charset="0"/>
                  </a:rPr>
                  <a:t>2N</a:t>
                </a:r>
                <a:r>
                  <a:rPr lang="en-US" sz="1050" baseline="30000" dirty="0">
                    <a:solidFill>
                      <a:srgbClr val="005596"/>
                    </a:solidFill>
                    <a:latin typeface="Verdana" panose="020B0604030504040204" pitchFamily="34" charset="0"/>
                    <a:ea typeface="Verdana" panose="020B0604030504040204" pitchFamily="34" charset="0"/>
                  </a:rPr>
                  <a:t>®</a:t>
                </a:r>
                <a:r>
                  <a:rPr lang="en-US" sz="1050" dirty="0">
                    <a:solidFill>
                      <a:srgbClr val="005596"/>
                    </a:solidFill>
                    <a:latin typeface="Verdana" panose="020B0604030504040204" pitchFamily="34" charset="0"/>
                    <a:ea typeface="Verdana" panose="020B0604030504040204" pitchFamily="34" charset="0"/>
                  </a:rPr>
                  <a:t> Mobile Video</a:t>
                </a:r>
                <a:r>
                  <a:rPr lang="en-US" sz="1050" dirty="0">
                    <a:solidFill>
                      <a:srgbClr val="575757"/>
                    </a:solidFill>
                    <a:latin typeface="Verdana" panose="020B0604030504040204" pitchFamily="34" charset="0"/>
                    <a:ea typeface="Verdana" panose="020B0604030504040204" pitchFamily="34" charset="0"/>
                  </a:rPr>
                  <a:t> </a:t>
                </a:r>
                <a:r>
                  <a:rPr lang="cs-CZ" sz="1050" dirty="0" err="1">
                    <a:solidFill>
                      <a:srgbClr val="575757"/>
                    </a:solidFill>
                    <a:latin typeface="Verdana" panose="020B0604030504040204" pitchFamily="34" charset="0"/>
                    <a:ea typeface="Verdana" panose="020B0604030504040204" pitchFamily="34" charset="0"/>
                  </a:rPr>
                  <a:t>service</a:t>
                </a:r>
                <a:r>
                  <a:rPr lang="cs-CZ" sz="1050" dirty="0">
                    <a:solidFill>
                      <a:srgbClr val="575757"/>
                    </a:solidFill>
                    <a:latin typeface="Verdana" panose="020B0604030504040204" pitchFamily="34" charset="0"/>
                    <a:ea typeface="Verdana" panose="020B0604030504040204" pitchFamily="34" charset="0"/>
                  </a:rPr>
                  <a:t> </a:t>
                </a:r>
                <a:r>
                  <a:rPr lang="en-US" sz="1050" dirty="0">
                    <a:solidFill>
                      <a:srgbClr val="575757"/>
                    </a:solidFill>
                    <a:latin typeface="Verdana" panose="020B0604030504040204" pitchFamily="34" charset="0"/>
                    <a:ea typeface="Verdana" panose="020B0604030504040204" pitchFamily="34" charset="0"/>
                  </a:rPr>
                  <a:t>wakes up your</a:t>
                </a:r>
                <a:r>
                  <a:rPr lang="en-US" sz="1050" dirty="0">
                    <a:latin typeface="Verdana" panose="020B0604030504040204" pitchFamily="34" charset="0"/>
                    <a:ea typeface="Verdana" panose="020B0604030504040204" pitchFamily="34" charset="0"/>
                  </a:rPr>
                  <a:t> app by the </a:t>
                </a:r>
                <a:r>
                  <a:rPr lang="en-US" sz="1050" dirty="0">
                    <a:solidFill>
                      <a:srgbClr val="005596"/>
                    </a:solidFill>
                    <a:latin typeface="Verdana" panose="020B0604030504040204" pitchFamily="34" charset="0"/>
                    <a:ea typeface="Verdana" panose="020B0604030504040204" pitchFamily="34" charset="0"/>
                  </a:rPr>
                  <a:t>push notification</a:t>
                </a:r>
                <a:endParaRPr lang="en-US" sz="1200" dirty="0">
                  <a:solidFill>
                    <a:srgbClr val="005596"/>
                  </a:solidFill>
                  <a:latin typeface="Verdana" panose="020B0604030504040204" pitchFamily="34" charset="0"/>
                  <a:ea typeface="Verdana" panose="020B0604030504040204" pitchFamily="34" charset="0"/>
                </a:endParaRPr>
              </a:p>
            </p:txBody>
          </p:sp>
        </p:grpSp>
        <p:sp>
          <p:nvSpPr>
            <p:cNvPr id="54" name="Rovnoramenný trojúhelník 53">
              <a:extLst>
                <a:ext uri="{FF2B5EF4-FFF2-40B4-BE49-F238E27FC236}">
                  <a16:creationId xmlns:a16="http://schemas.microsoft.com/office/drawing/2014/main" id="{1649A80A-DC10-4FB1-9705-0F8C20E4DD12}"/>
                </a:ext>
              </a:extLst>
            </p:cNvPr>
            <p:cNvSpPr/>
            <p:nvPr/>
          </p:nvSpPr>
          <p:spPr>
            <a:xfrm rot="5400000">
              <a:off x="4104478" y="3961137"/>
              <a:ext cx="275573" cy="179611"/>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Skupina 3">
            <a:extLst>
              <a:ext uri="{FF2B5EF4-FFF2-40B4-BE49-F238E27FC236}">
                <a16:creationId xmlns:a16="http://schemas.microsoft.com/office/drawing/2014/main" id="{AF982CB2-EAD7-475B-89B1-B52A9C4B6524}"/>
              </a:ext>
            </a:extLst>
          </p:cNvPr>
          <p:cNvGrpSpPr/>
          <p:nvPr/>
        </p:nvGrpSpPr>
        <p:grpSpPr>
          <a:xfrm>
            <a:off x="100087" y="1943215"/>
            <a:ext cx="1732575" cy="2836208"/>
            <a:chOff x="100087" y="1943215"/>
            <a:chExt cx="1732575" cy="2836208"/>
          </a:xfrm>
        </p:grpSpPr>
        <p:pic>
          <p:nvPicPr>
            <p:cNvPr id="5" name="Obrázek 4">
              <a:extLst>
                <a:ext uri="{FF2B5EF4-FFF2-40B4-BE49-F238E27FC236}">
                  <a16:creationId xmlns:a16="http://schemas.microsoft.com/office/drawing/2014/main" id="{CBEB2DE1-0FDA-4468-8A02-B1A7B65D6B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996" y="1943215"/>
              <a:ext cx="856440" cy="2196000"/>
            </a:xfrm>
            <a:prstGeom prst="rect">
              <a:avLst/>
            </a:prstGeom>
          </p:spPr>
        </p:pic>
        <p:grpSp>
          <p:nvGrpSpPr>
            <p:cNvPr id="57" name="Skupina 56">
              <a:extLst>
                <a:ext uri="{FF2B5EF4-FFF2-40B4-BE49-F238E27FC236}">
                  <a16:creationId xmlns:a16="http://schemas.microsoft.com/office/drawing/2014/main" id="{B9264CA0-0FE4-4240-BFC6-E7C44288283B}"/>
                </a:ext>
              </a:extLst>
            </p:cNvPr>
            <p:cNvGrpSpPr/>
            <p:nvPr/>
          </p:nvGrpSpPr>
          <p:grpSpPr>
            <a:xfrm>
              <a:off x="100087" y="4179259"/>
              <a:ext cx="1732575" cy="600164"/>
              <a:chOff x="100087" y="3810771"/>
              <a:chExt cx="1732575" cy="600164"/>
            </a:xfrm>
          </p:grpSpPr>
          <p:sp>
            <p:nvSpPr>
              <p:cNvPr id="60" name="TextovéPole 59">
                <a:extLst>
                  <a:ext uri="{FF2B5EF4-FFF2-40B4-BE49-F238E27FC236}">
                    <a16:creationId xmlns:a16="http://schemas.microsoft.com/office/drawing/2014/main" id="{A5049ECE-65ED-46B4-815D-79F3111D9178}"/>
                  </a:ext>
                </a:extLst>
              </p:cNvPr>
              <p:cNvSpPr txBox="1"/>
              <p:nvPr/>
            </p:nvSpPr>
            <p:spPr>
              <a:xfrm>
                <a:off x="100087" y="3810771"/>
                <a:ext cx="1552698" cy="600164"/>
              </a:xfrm>
              <a:prstGeom prst="rect">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ctr">
                <a:spAutoFit/>
              </a:bodyPr>
              <a:lstStyle/>
              <a:p>
                <a:pPr algn="ctr" defTabSz="179388">
                  <a:tabLst>
                    <a:tab pos="720725" algn="l"/>
                    <a:tab pos="1077913" algn="l"/>
                  </a:tabLst>
                </a:pPr>
                <a:r>
                  <a:rPr lang="en-GB" sz="1100" dirty="0">
                    <a:latin typeface="Verdana" panose="020B0604030504040204" pitchFamily="34" charset="0"/>
                    <a:ea typeface="Verdana" panose="020B0604030504040204" pitchFamily="34" charset="0"/>
                  </a:rPr>
                  <a:t>Visitor presses an </a:t>
                </a:r>
                <a:r>
                  <a:rPr lang="en-GB" sz="1100" dirty="0">
                    <a:solidFill>
                      <a:srgbClr val="005596"/>
                    </a:solidFill>
                    <a:latin typeface="Verdana" panose="020B0604030504040204" pitchFamily="34" charset="0"/>
                    <a:ea typeface="Verdana" panose="020B0604030504040204" pitchFamily="34" charset="0"/>
                  </a:rPr>
                  <a:t>intercom’s call button</a:t>
                </a:r>
                <a:endParaRPr lang="en-GB" sz="1100" dirty="0">
                  <a:latin typeface="Verdana" panose="020B0604030504040204" pitchFamily="34" charset="0"/>
                  <a:ea typeface="Verdana" panose="020B0604030504040204" pitchFamily="34" charset="0"/>
                </a:endParaRPr>
              </a:p>
            </p:txBody>
          </p:sp>
          <p:sp>
            <p:nvSpPr>
              <p:cNvPr id="59" name="Rovnoramenný trojúhelník 58">
                <a:extLst>
                  <a:ext uri="{FF2B5EF4-FFF2-40B4-BE49-F238E27FC236}">
                    <a16:creationId xmlns:a16="http://schemas.microsoft.com/office/drawing/2014/main" id="{CD47C0DF-428F-4BDB-86A0-C649D04AC495}"/>
                  </a:ext>
                </a:extLst>
              </p:cNvPr>
              <p:cNvSpPr/>
              <p:nvPr/>
            </p:nvSpPr>
            <p:spPr>
              <a:xfrm rot="5400000">
                <a:off x="1605070" y="4029380"/>
                <a:ext cx="275573" cy="179611"/>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Skupina 11">
            <a:extLst>
              <a:ext uri="{FF2B5EF4-FFF2-40B4-BE49-F238E27FC236}">
                <a16:creationId xmlns:a16="http://schemas.microsoft.com/office/drawing/2014/main" id="{C02335D4-F310-41F3-A99C-D1484A5838D3}"/>
              </a:ext>
            </a:extLst>
          </p:cNvPr>
          <p:cNvGrpSpPr/>
          <p:nvPr/>
        </p:nvGrpSpPr>
        <p:grpSpPr>
          <a:xfrm>
            <a:off x="4458937" y="3113503"/>
            <a:ext cx="2368695" cy="1615811"/>
            <a:chOff x="4458937" y="3113503"/>
            <a:chExt cx="2368695" cy="1615811"/>
          </a:xfrm>
        </p:grpSpPr>
        <p:pic>
          <p:nvPicPr>
            <p:cNvPr id="8" name="Grafický objekt 7" descr="Rodič s malým dítětem">
              <a:extLst>
                <a:ext uri="{FF2B5EF4-FFF2-40B4-BE49-F238E27FC236}">
                  <a16:creationId xmlns:a16="http://schemas.microsoft.com/office/drawing/2014/main" id="{CA0F2291-49F4-4673-A2DC-185DED04DE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27886" y="3113503"/>
              <a:ext cx="914400" cy="914400"/>
            </a:xfrm>
            <a:prstGeom prst="rect">
              <a:avLst/>
            </a:prstGeom>
            <a:scene3d>
              <a:camera prst="orthographicFront">
                <a:rot lat="0" lon="10800000" rev="0"/>
              </a:camera>
              <a:lightRig rig="threePt" dir="t"/>
            </a:scene3d>
          </p:spPr>
        </p:pic>
        <p:grpSp>
          <p:nvGrpSpPr>
            <p:cNvPr id="10" name="Skupina 9">
              <a:extLst>
                <a:ext uri="{FF2B5EF4-FFF2-40B4-BE49-F238E27FC236}">
                  <a16:creationId xmlns:a16="http://schemas.microsoft.com/office/drawing/2014/main" id="{6CB9E375-7219-4B1C-8A4F-97165DD99F90}"/>
                </a:ext>
              </a:extLst>
            </p:cNvPr>
            <p:cNvGrpSpPr/>
            <p:nvPr/>
          </p:nvGrpSpPr>
          <p:grpSpPr>
            <a:xfrm>
              <a:off x="4458937" y="3279249"/>
              <a:ext cx="2368695" cy="1450065"/>
              <a:chOff x="4458937" y="3279249"/>
              <a:chExt cx="2368695" cy="1450065"/>
            </a:xfrm>
          </p:grpSpPr>
          <p:grpSp>
            <p:nvGrpSpPr>
              <p:cNvPr id="63" name="Skupina 62">
                <a:extLst>
                  <a:ext uri="{FF2B5EF4-FFF2-40B4-BE49-F238E27FC236}">
                    <a16:creationId xmlns:a16="http://schemas.microsoft.com/office/drawing/2014/main" id="{89CC2589-3A17-4E8A-94FB-27B9C6630F22}"/>
                  </a:ext>
                </a:extLst>
              </p:cNvPr>
              <p:cNvGrpSpPr/>
              <p:nvPr/>
            </p:nvGrpSpPr>
            <p:grpSpPr>
              <a:xfrm>
                <a:off x="4458937" y="3279249"/>
                <a:ext cx="2368695" cy="1450065"/>
                <a:chOff x="4506705" y="2842518"/>
                <a:chExt cx="2368695" cy="1450065"/>
              </a:xfrm>
            </p:grpSpPr>
            <p:grpSp>
              <p:nvGrpSpPr>
                <p:cNvPr id="65" name="Skupina 64">
                  <a:extLst>
                    <a:ext uri="{FF2B5EF4-FFF2-40B4-BE49-F238E27FC236}">
                      <a16:creationId xmlns:a16="http://schemas.microsoft.com/office/drawing/2014/main" id="{995814A6-6162-4DE7-8E24-C2C32930FAA4}"/>
                    </a:ext>
                  </a:extLst>
                </p:cNvPr>
                <p:cNvGrpSpPr/>
                <p:nvPr/>
              </p:nvGrpSpPr>
              <p:grpSpPr>
                <a:xfrm>
                  <a:off x="4506705" y="2842518"/>
                  <a:ext cx="2188818" cy="1450065"/>
                  <a:chOff x="4581861" y="2842518"/>
                  <a:chExt cx="2188818" cy="1450065"/>
                </a:xfrm>
              </p:grpSpPr>
              <p:sp>
                <p:nvSpPr>
                  <p:cNvPr id="67" name="TextovéPole 66">
                    <a:extLst>
                      <a:ext uri="{FF2B5EF4-FFF2-40B4-BE49-F238E27FC236}">
                        <a16:creationId xmlns:a16="http://schemas.microsoft.com/office/drawing/2014/main" id="{EDDF18E8-6C34-4B66-BB9F-EB29791E8C91}"/>
                      </a:ext>
                    </a:extLst>
                  </p:cNvPr>
                  <p:cNvSpPr txBox="1"/>
                  <p:nvPr/>
                </p:nvSpPr>
                <p:spPr>
                  <a:xfrm>
                    <a:off x="4581861" y="3715502"/>
                    <a:ext cx="2188818" cy="577081"/>
                  </a:xfrm>
                  <a:prstGeom prst="rect">
                    <a:avLst/>
                  </a:prstGeom>
                  <a:solidFill>
                    <a:schemeClr val="bg1"/>
                  </a:solidFill>
                  <a:ln>
                    <a:solidFill>
                      <a:schemeClr val="tx1">
                        <a:lumMod val="50000"/>
                      </a:schemeClr>
                    </a:solidFill>
                  </a:ln>
                  <a:effectLst>
                    <a:outerShdw blurRad="50800" dist="38100" dir="5400000" algn="t" rotWithShape="0">
                      <a:prstClr val="black">
                        <a:alpha val="40000"/>
                      </a:prstClr>
                    </a:outerShdw>
                  </a:effectLst>
                </p:spPr>
                <p:txBody>
                  <a:bodyPr wrap="square" rtlCol="0" anchor="ctr">
                    <a:spAutoFit/>
                  </a:bodyPr>
                  <a:lstStyle/>
                  <a:p>
                    <a:pPr algn="ctr"/>
                    <a:r>
                      <a:rPr lang="en-US" sz="1050" dirty="0">
                        <a:latin typeface="Verdana" panose="020B0604030504040204" pitchFamily="34" charset="0"/>
                        <a:ea typeface="Verdana" panose="020B0604030504040204" pitchFamily="34" charset="0"/>
                      </a:rPr>
                      <a:t>Resident </a:t>
                    </a:r>
                    <a:r>
                      <a:rPr lang="en-US" sz="1050" dirty="0">
                        <a:solidFill>
                          <a:srgbClr val="005596"/>
                        </a:solidFill>
                        <a:latin typeface="Verdana" panose="020B0604030504040204" pitchFamily="34" charset="0"/>
                        <a:ea typeface="Verdana" panose="020B0604030504040204" pitchFamily="34" charset="0"/>
                      </a:rPr>
                      <a:t>receives the video call</a:t>
                    </a:r>
                    <a:r>
                      <a:rPr lang="en-US" sz="1050" dirty="0">
                        <a:solidFill>
                          <a:srgbClr val="575757"/>
                        </a:solidFill>
                        <a:latin typeface="Verdana" panose="020B0604030504040204" pitchFamily="34" charset="0"/>
                        <a:ea typeface="Verdana" panose="020B0604030504040204" pitchFamily="34" charset="0"/>
                      </a:rPr>
                      <a:t>, </a:t>
                    </a:r>
                    <a:r>
                      <a:rPr lang="en-US" sz="1050" dirty="0">
                        <a:solidFill>
                          <a:srgbClr val="005596"/>
                        </a:solidFill>
                        <a:latin typeface="Verdana" panose="020B0604030504040204" pitchFamily="34" charset="0"/>
                        <a:ea typeface="Verdana" panose="020B0604030504040204" pitchFamily="34" charset="0"/>
                      </a:rPr>
                      <a:t>verify</a:t>
                    </a:r>
                    <a:r>
                      <a:rPr lang="en-US" sz="1050" dirty="0">
                        <a:latin typeface="Verdana" panose="020B0604030504040204" pitchFamily="34" charset="0"/>
                        <a:ea typeface="Verdana" panose="020B0604030504040204" pitchFamily="34" charset="0"/>
                      </a:rPr>
                      <a:t> the person and </a:t>
                    </a:r>
                    <a:r>
                      <a:rPr lang="en-US" sz="1050" dirty="0">
                        <a:solidFill>
                          <a:srgbClr val="005596"/>
                        </a:solidFill>
                        <a:latin typeface="Verdana" panose="020B0604030504040204" pitchFamily="34" charset="0"/>
                        <a:ea typeface="Verdana" panose="020B0604030504040204" pitchFamily="34" charset="0"/>
                      </a:rPr>
                      <a:t>starts to talk</a:t>
                    </a:r>
                    <a:endParaRPr lang="en-US" sz="1050" b="1" dirty="0">
                      <a:solidFill>
                        <a:srgbClr val="005596"/>
                      </a:solidFill>
                      <a:latin typeface="Verdana" panose="020B0604030504040204" pitchFamily="34" charset="0"/>
                      <a:ea typeface="Verdana" panose="020B0604030504040204" pitchFamily="34" charset="0"/>
                    </a:endParaRPr>
                  </a:p>
                </p:txBody>
              </p:sp>
              <p:pic>
                <p:nvPicPr>
                  <p:cNvPr id="68" name="Grafický objekt 67" descr="Chytrý telefon">
                    <a:extLst>
                      <a:ext uri="{FF2B5EF4-FFF2-40B4-BE49-F238E27FC236}">
                        <a16:creationId xmlns:a16="http://schemas.microsoft.com/office/drawing/2014/main" id="{884E50FD-D385-4F79-BBA4-34F9B01891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49063" y="2842518"/>
                    <a:ext cx="600816" cy="658329"/>
                  </a:xfrm>
                  <a:prstGeom prst="rect">
                    <a:avLst/>
                  </a:prstGeom>
                </p:spPr>
              </p:pic>
            </p:grpSp>
            <p:sp>
              <p:nvSpPr>
                <p:cNvPr id="66" name="Rovnoramenný trojúhelník 65">
                  <a:extLst>
                    <a:ext uri="{FF2B5EF4-FFF2-40B4-BE49-F238E27FC236}">
                      <a16:creationId xmlns:a16="http://schemas.microsoft.com/office/drawing/2014/main" id="{F748717D-9419-4C69-9C63-565B15D685EC}"/>
                    </a:ext>
                  </a:extLst>
                </p:cNvPr>
                <p:cNvSpPr/>
                <p:nvPr/>
              </p:nvSpPr>
              <p:spPr>
                <a:xfrm rot="5400000">
                  <a:off x="6647808" y="3961137"/>
                  <a:ext cx="275573" cy="179611"/>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Obrázek 8">
                <a:extLst>
                  <a:ext uri="{FF2B5EF4-FFF2-40B4-BE49-F238E27FC236}">
                    <a16:creationId xmlns:a16="http://schemas.microsoft.com/office/drawing/2014/main" id="{92897546-FB0E-4AED-AE6C-05D0BDAE2521}"/>
                  </a:ext>
                </a:extLst>
              </p:cNvPr>
              <p:cNvPicPr>
                <a:picLocks noChangeAspect="1"/>
              </p:cNvPicPr>
              <p:nvPr/>
            </p:nvPicPr>
            <p:blipFill>
              <a:blip r:embed="rId13"/>
              <a:stretch>
                <a:fillRect/>
              </a:stretch>
            </p:blipFill>
            <p:spPr>
              <a:xfrm>
                <a:off x="5697379" y="3387979"/>
                <a:ext cx="262800" cy="456521"/>
              </a:xfrm>
              <a:prstGeom prst="rect">
                <a:avLst/>
              </a:prstGeom>
            </p:spPr>
          </p:pic>
        </p:grpSp>
      </p:grpSp>
    </p:spTree>
    <p:extLst>
      <p:ext uri="{BB962C8B-B14F-4D97-AF65-F5344CB8AC3E}">
        <p14:creationId xmlns:p14="http://schemas.microsoft.com/office/powerpoint/2010/main" val="1803709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17">
                                            <p:txEl>
                                              <p:pRg st="0" end="0"/>
                                            </p:txEl>
                                          </p:spTgt>
                                        </p:tgtEl>
                                        <p:attrNameLst>
                                          <p:attrName>style.visibility</p:attrName>
                                        </p:attrNameLst>
                                      </p:cBhvr>
                                      <p:to>
                                        <p:strVal val="visible"/>
                                      </p:to>
                                    </p:set>
                                    <p:animEffect transition="in" filter="dissolve">
                                      <p:cBhvr>
                                        <p:cTn id="7" dur="500"/>
                                        <p:tgtEl>
                                          <p:spTgt spid="2971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dissolve">
                                      <p:cBhvr>
                                        <p:cTn id="15" dur="500"/>
                                        <p:tgtEl>
                                          <p:spTgt spid="5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dissolve">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7" grpId="0" build="p"/>
    </p:bldLst>
  </p:timing>
</p:sld>
</file>

<file path=ppt/theme/theme1.xml><?xml version="1.0" encoding="utf-8"?>
<a:theme xmlns:a="http://schemas.openxmlformats.org/drawingml/2006/main" name="USP">
  <a:themeElements>
    <a:clrScheme name="2n">
      <a:dk1>
        <a:srgbClr val="575757"/>
      </a:dk1>
      <a:lt1>
        <a:sysClr val="window" lastClr="FFFFFF"/>
      </a:lt1>
      <a:dk2>
        <a:srgbClr val="004E97"/>
      </a:dk2>
      <a:lt2>
        <a:srgbClr val="9D9D9D"/>
      </a:lt2>
      <a:accent1>
        <a:srgbClr val="0095DB"/>
      </a:accent1>
      <a:accent2>
        <a:srgbClr val="00A75D"/>
      </a:accent2>
      <a:accent3>
        <a:srgbClr val="E1B83D"/>
      </a:accent3>
      <a:accent4>
        <a:srgbClr val="6859A3"/>
      </a:accent4>
      <a:accent5>
        <a:srgbClr val="DD663B"/>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000" dirty="0" err="1">
            <a:solidFill>
              <a:schemeClr val="tx1">
                <a:lumMod val="50000"/>
              </a:schemeClr>
            </a:solidFill>
            <a:latin typeface="Verdana" pitchFamily="34" charset="0"/>
            <a:cs typeface="Arial" pitchFamily="34" charset="0"/>
          </a:defRPr>
        </a:defPPr>
      </a:lstStyle>
    </a:txDef>
  </a:objectDefaults>
  <a:extraClrSchemeLst/>
</a:theme>
</file>

<file path=ppt/theme/theme2.xml><?xml version="1.0" encoding="utf-8"?>
<a:theme xmlns:a="http://schemas.openxmlformats.org/drawingml/2006/main" name="1_USP">
  <a:themeElements>
    <a:clrScheme name="2n">
      <a:dk1>
        <a:srgbClr val="575757"/>
      </a:dk1>
      <a:lt1>
        <a:sysClr val="window" lastClr="FFFFFF"/>
      </a:lt1>
      <a:dk2>
        <a:srgbClr val="004E97"/>
      </a:dk2>
      <a:lt2>
        <a:srgbClr val="9D9D9D"/>
      </a:lt2>
      <a:accent1>
        <a:srgbClr val="0095DB"/>
      </a:accent1>
      <a:accent2>
        <a:srgbClr val="00A75D"/>
      </a:accent2>
      <a:accent3>
        <a:srgbClr val="E1B83D"/>
      </a:accent3>
      <a:accent4>
        <a:srgbClr val="6859A3"/>
      </a:accent4>
      <a:accent5>
        <a:srgbClr val="DD663B"/>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000" dirty="0" err="1">
            <a:solidFill>
              <a:schemeClr val="tx1">
                <a:lumMod val="50000"/>
              </a:schemeClr>
            </a:solidFill>
            <a:latin typeface="Verdana" pitchFamily="34" charset="0"/>
            <a:cs typeface="Arial" pitchFamily="34" charset="0"/>
          </a:defRPr>
        </a:defPPr>
      </a:lstStyle>
    </a:txDef>
  </a:objectDefaults>
  <a:extraClrSchemeLst/>
</a:theme>
</file>

<file path=ppt/theme/theme3.xml><?xml version="1.0" encoding="utf-8"?>
<a:theme xmlns:a="http://schemas.openxmlformats.org/drawingml/2006/main" name="2_USP">
  <a:themeElements>
    <a:clrScheme name="2n">
      <a:dk1>
        <a:srgbClr val="575757"/>
      </a:dk1>
      <a:lt1>
        <a:sysClr val="window" lastClr="FFFFFF"/>
      </a:lt1>
      <a:dk2>
        <a:srgbClr val="004E97"/>
      </a:dk2>
      <a:lt2>
        <a:srgbClr val="9D9D9D"/>
      </a:lt2>
      <a:accent1>
        <a:srgbClr val="0095DB"/>
      </a:accent1>
      <a:accent2>
        <a:srgbClr val="00A75D"/>
      </a:accent2>
      <a:accent3>
        <a:srgbClr val="E1B83D"/>
      </a:accent3>
      <a:accent4>
        <a:srgbClr val="6859A3"/>
      </a:accent4>
      <a:accent5>
        <a:srgbClr val="DD663B"/>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000" dirty="0" err="1">
            <a:solidFill>
              <a:schemeClr val="tx1">
                <a:lumMod val="50000"/>
              </a:schemeClr>
            </a:solidFill>
            <a:latin typeface="Verdana" pitchFamily="34" charset="0"/>
            <a:cs typeface="Arial" pitchFamily="34" charset="0"/>
          </a:defRPr>
        </a:defPPr>
      </a:lstStyle>
    </a:txDef>
  </a:objectDefaults>
  <a:extraClrSchemeLst/>
</a:theme>
</file>

<file path=ppt/theme/theme4.xml><?xml version="1.0" encoding="utf-8"?>
<a:theme xmlns:a="http://schemas.openxmlformats.org/drawingml/2006/main" name="1_2N_company_presentation_16_9">
  <a:themeElements>
    <a:clrScheme name="2n">
      <a:dk1>
        <a:srgbClr val="575757"/>
      </a:dk1>
      <a:lt1>
        <a:sysClr val="window" lastClr="FFFFFF"/>
      </a:lt1>
      <a:dk2>
        <a:srgbClr val="004E97"/>
      </a:dk2>
      <a:lt2>
        <a:srgbClr val="9D9D9D"/>
      </a:lt2>
      <a:accent1>
        <a:srgbClr val="0095DB"/>
      </a:accent1>
      <a:accent2>
        <a:srgbClr val="00A75D"/>
      </a:accent2>
      <a:accent3>
        <a:srgbClr val="E1B83D"/>
      </a:accent3>
      <a:accent4>
        <a:srgbClr val="6859A3"/>
      </a:accent4>
      <a:accent5>
        <a:srgbClr val="DD663B"/>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000" dirty="0" err="1">
            <a:solidFill>
              <a:schemeClr val="tx1">
                <a:lumMod val="50000"/>
              </a:schemeClr>
            </a:solidFill>
            <a:latin typeface="Verdana" pitchFamily="34" charset="0"/>
            <a:cs typeface="Arial" pitchFamily="34" charset="0"/>
          </a:defRPr>
        </a:defPPr>
      </a:lstStyle>
    </a:txDef>
  </a:objectDefaults>
  <a:extraClrSchemeLst/>
</a:theme>
</file>

<file path=ppt/theme/theme5.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2N_company_presentation_16_9</Template>
  <TotalTime>48767</TotalTime>
  <Words>2064</Words>
  <Application>Microsoft Office PowerPoint</Application>
  <PresentationFormat>Předvádění na obrazovce (16:9)</PresentationFormat>
  <Paragraphs>162</Paragraphs>
  <Slides>15</Slides>
  <Notes>14</Notes>
  <HiddenSlides>0</HiddenSlides>
  <MMClips>0</MMClips>
  <ScaleCrop>false</ScaleCrop>
  <HeadingPairs>
    <vt:vector size="6" baseType="variant">
      <vt:variant>
        <vt:lpstr>Použitá písma</vt:lpstr>
      </vt:variant>
      <vt:variant>
        <vt:i4>5</vt:i4>
      </vt:variant>
      <vt:variant>
        <vt:lpstr>Motiv</vt:lpstr>
      </vt:variant>
      <vt:variant>
        <vt:i4>4</vt:i4>
      </vt:variant>
      <vt:variant>
        <vt:lpstr>Nadpisy snímků</vt:lpstr>
      </vt:variant>
      <vt:variant>
        <vt:i4>15</vt:i4>
      </vt:variant>
    </vt:vector>
  </HeadingPairs>
  <TitlesOfParts>
    <vt:vector size="24" baseType="lpstr">
      <vt:lpstr>Calibri</vt:lpstr>
      <vt:lpstr>Arial</vt:lpstr>
      <vt:lpstr>Gotham SSm Light</vt:lpstr>
      <vt:lpstr>Verdana</vt:lpstr>
      <vt:lpstr>Gotham SSm Medium</vt:lpstr>
      <vt:lpstr>USP</vt:lpstr>
      <vt:lpstr>1_USP</vt:lpstr>
      <vt:lpstr>2_USP</vt:lpstr>
      <vt:lpstr>1_2N_company_presentation_16_9</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2N TELEKOMUNIKACE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Belanová Stanislava</dc:creator>
  <cp:lastModifiedBy>Lukáš Psota - 2N</cp:lastModifiedBy>
  <cp:revision>465</cp:revision>
  <cp:lastPrinted>2016-04-12T17:38:22Z</cp:lastPrinted>
  <dcterms:created xsi:type="dcterms:W3CDTF">2016-08-17T10:38:40Z</dcterms:created>
  <dcterms:modified xsi:type="dcterms:W3CDTF">2019-07-09T14:18:55Z</dcterms:modified>
</cp:coreProperties>
</file>