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08" r:id="rId5"/>
    <p:sldMasterId id="2147485305" r:id="rId6"/>
    <p:sldMasterId id="2147485321" r:id="rId7"/>
  </p:sldMasterIdLst>
  <p:notesMasterIdLst>
    <p:notesMasterId r:id="rId17"/>
  </p:notesMasterIdLst>
  <p:handoutMasterIdLst>
    <p:handoutMasterId r:id="rId18"/>
  </p:handoutMasterIdLst>
  <p:sldIdLst>
    <p:sldId id="382" r:id="rId8"/>
    <p:sldId id="459" r:id="rId9"/>
    <p:sldId id="453" r:id="rId10"/>
    <p:sldId id="457" r:id="rId11"/>
    <p:sldId id="446" r:id="rId12"/>
    <p:sldId id="454" r:id="rId13"/>
    <p:sldId id="456" r:id="rId14"/>
    <p:sldId id="451" r:id="rId15"/>
    <p:sldId id="34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09E"/>
    <a:srgbClr val="ECECEC"/>
    <a:srgbClr val="262324"/>
    <a:srgbClr val="393834"/>
    <a:srgbClr val="EBEBEB"/>
    <a:srgbClr val="E0E0E0"/>
    <a:srgbClr val="F2F2F2"/>
    <a:srgbClr val="2F2D2E"/>
    <a:srgbClr val="000000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1F297-474B-4C48-B475-11388750A8CC}" v="34" dt="2020-10-09T07:05:31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8" autoAdjust="0"/>
    <p:restoredTop sz="85279" autoAdjust="0"/>
  </p:normalViewPr>
  <p:slideViewPr>
    <p:cSldViewPr snapToGrid="0" snapToObjects="1">
      <p:cViewPr varScale="1">
        <p:scale>
          <a:sx n="121" d="100"/>
          <a:sy n="121" d="100"/>
        </p:scale>
        <p:origin x="994" y="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Psota - 2N" userId="01a0e882-39e8-4bb7-b3d2-54f4a1681987" providerId="ADAL" clId="{FE01F297-474B-4C48-B475-11388750A8CC}"/>
    <pc:docChg chg="undo redo custSel addSld delSld modSld sldOrd">
      <pc:chgData name="Lukáš Psota - 2N" userId="01a0e882-39e8-4bb7-b3d2-54f4a1681987" providerId="ADAL" clId="{FE01F297-474B-4C48-B475-11388750A8CC}" dt="2020-10-09T07:07:17.428" v="883" actId="14100"/>
      <pc:docMkLst>
        <pc:docMk/>
      </pc:docMkLst>
      <pc:sldChg chg="modSp mod ord">
        <pc:chgData name="Lukáš Psota - 2N" userId="01a0e882-39e8-4bb7-b3d2-54f4a1681987" providerId="ADAL" clId="{FE01F297-474B-4C48-B475-11388750A8CC}" dt="2020-10-05T11:47:37.028" v="403" actId="1076"/>
        <pc:sldMkLst>
          <pc:docMk/>
          <pc:sldMk cId="1332456808" sldId="446"/>
        </pc:sldMkLst>
        <pc:spChg chg="mod">
          <ac:chgData name="Lukáš Psota - 2N" userId="01a0e882-39e8-4bb7-b3d2-54f4a1681987" providerId="ADAL" clId="{FE01F297-474B-4C48-B475-11388750A8CC}" dt="2020-10-05T11:47:25.320" v="402" actId="20577"/>
          <ac:spMkLst>
            <pc:docMk/>
            <pc:sldMk cId="1332456808" sldId="446"/>
            <ac:spMk id="2" creationId="{C5F4F7EE-F461-4775-866E-9AA665031661}"/>
          </ac:spMkLst>
        </pc:spChg>
        <pc:spChg chg="mod">
          <ac:chgData name="Lukáš Psota - 2N" userId="01a0e882-39e8-4bb7-b3d2-54f4a1681987" providerId="ADAL" clId="{FE01F297-474B-4C48-B475-11388750A8CC}" dt="2020-10-05T11:47:37.028" v="403" actId="1076"/>
          <ac:spMkLst>
            <pc:docMk/>
            <pc:sldMk cId="1332456808" sldId="446"/>
            <ac:spMk id="10" creationId="{68833FE5-E5D0-45BC-9801-8510A5F0B57A}"/>
          </ac:spMkLst>
        </pc:spChg>
      </pc:sldChg>
      <pc:sldChg chg="modSp del mod">
        <pc:chgData name="Lukáš Psota - 2N" userId="01a0e882-39e8-4bb7-b3d2-54f4a1681987" providerId="ADAL" clId="{FE01F297-474B-4C48-B475-11388750A8CC}" dt="2020-10-05T11:17:47.798" v="200" actId="47"/>
        <pc:sldMkLst>
          <pc:docMk/>
          <pc:sldMk cId="2263158099" sldId="448"/>
        </pc:sldMkLst>
        <pc:spChg chg="mod">
          <ac:chgData name="Lukáš Psota - 2N" userId="01a0e882-39e8-4bb7-b3d2-54f4a1681987" providerId="ADAL" clId="{FE01F297-474B-4C48-B475-11388750A8CC}" dt="2020-10-05T11:14:59.424" v="182" actId="2711"/>
          <ac:spMkLst>
            <pc:docMk/>
            <pc:sldMk cId="2263158099" sldId="448"/>
            <ac:spMk id="7" creationId="{D0E16CE3-0016-4200-93DB-9EFC5591703E}"/>
          </ac:spMkLst>
        </pc:spChg>
        <pc:spChg chg="mod">
          <ac:chgData name="Lukáš Psota - 2N" userId="01a0e882-39e8-4bb7-b3d2-54f4a1681987" providerId="ADAL" clId="{FE01F297-474B-4C48-B475-11388750A8CC}" dt="2020-10-05T10:39:58.239" v="10" actId="113"/>
          <ac:spMkLst>
            <pc:docMk/>
            <pc:sldMk cId="2263158099" sldId="448"/>
            <ac:spMk id="17" creationId="{31F88FE3-E19E-4C1A-8DC3-9B2FA7FFF273}"/>
          </ac:spMkLst>
        </pc:spChg>
        <pc:spChg chg="mod">
          <ac:chgData name="Lukáš Psota - 2N" userId="01a0e882-39e8-4bb7-b3d2-54f4a1681987" providerId="ADAL" clId="{FE01F297-474B-4C48-B475-11388750A8CC}" dt="2020-10-05T10:40:29.609" v="20" actId="113"/>
          <ac:spMkLst>
            <pc:docMk/>
            <pc:sldMk cId="2263158099" sldId="448"/>
            <ac:spMk id="19" creationId="{A2D24684-5D3B-48E1-A18C-6BE1F2432CAC}"/>
          </ac:spMkLst>
        </pc:spChg>
        <pc:spChg chg="mod">
          <ac:chgData name="Lukáš Psota - 2N" userId="01a0e882-39e8-4bb7-b3d2-54f4a1681987" providerId="ADAL" clId="{FE01F297-474B-4C48-B475-11388750A8CC}" dt="2020-10-05T10:39:58.973" v="12" actId="113"/>
          <ac:spMkLst>
            <pc:docMk/>
            <pc:sldMk cId="2263158099" sldId="448"/>
            <ac:spMk id="21" creationId="{B037F5E2-6526-4BF4-87AB-C215157B4AFF}"/>
          </ac:spMkLst>
        </pc:spChg>
        <pc:picChg chg="mod modCrop">
          <ac:chgData name="Lukáš Psota - 2N" userId="01a0e882-39e8-4bb7-b3d2-54f4a1681987" providerId="ADAL" clId="{FE01F297-474B-4C48-B475-11388750A8CC}" dt="2020-10-05T10:49:20.471" v="167" actId="18131"/>
          <ac:picMkLst>
            <pc:docMk/>
            <pc:sldMk cId="2263158099" sldId="448"/>
            <ac:picMk id="4" creationId="{83BD358A-26F2-40D5-BF95-70D789C28990}"/>
          </ac:picMkLst>
        </pc:picChg>
      </pc:sldChg>
      <pc:sldChg chg="ord">
        <pc:chgData name="Lukáš Psota - 2N" userId="01a0e882-39e8-4bb7-b3d2-54f4a1681987" providerId="ADAL" clId="{FE01F297-474B-4C48-B475-11388750A8CC}" dt="2020-10-05T11:22:40.153" v="222"/>
        <pc:sldMkLst>
          <pc:docMk/>
          <pc:sldMk cId="2920394467" sldId="451"/>
        </pc:sldMkLst>
      </pc:sldChg>
      <pc:sldChg chg="addSp delSp modSp add del mod modAnim">
        <pc:chgData name="Lukáš Psota - 2N" userId="01a0e882-39e8-4bb7-b3d2-54f4a1681987" providerId="ADAL" clId="{FE01F297-474B-4C48-B475-11388750A8CC}" dt="2020-10-05T11:58:44.080" v="706" actId="47"/>
        <pc:sldMkLst>
          <pc:docMk/>
          <pc:sldMk cId="111161897" sldId="452"/>
        </pc:sldMkLst>
        <pc:spChg chg="mod">
          <ac:chgData name="Lukáš Psota - 2N" userId="01a0e882-39e8-4bb7-b3d2-54f4a1681987" providerId="ADAL" clId="{FE01F297-474B-4C48-B475-11388750A8CC}" dt="2020-10-05T11:50:09.113" v="471" actId="20577"/>
          <ac:spMkLst>
            <pc:docMk/>
            <pc:sldMk cId="111161897" sldId="452"/>
            <ac:spMk id="2" creationId="{C5F4F7EE-F461-4775-866E-9AA665031661}"/>
          </ac:spMkLst>
        </pc:spChg>
        <pc:spChg chg="mod">
          <ac:chgData name="Lukáš Psota - 2N" userId="01a0e882-39e8-4bb7-b3d2-54f4a1681987" providerId="ADAL" clId="{FE01F297-474B-4C48-B475-11388750A8CC}" dt="2020-10-05T11:57:16.285" v="704" actId="14100"/>
          <ac:spMkLst>
            <pc:docMk/>
            <pc:sldMk cId="111161897" sldId="452"/>
            <ac:spMk id="5" creationId="{A4E3BDC4-295D-4418-9A15-659D13C6B2A8}"/>
          </ac:spMkLst>
        </pc:spChg>
        <pc:spChg chg="add mod">
          <ac:chgData name="Lukáš Psota - 2N" userId="01a0e882-39e8-4bb7-b3d2-54f4a1681987" providerId="ADAL" clId="{FE01F297-474B-4C48-B475-11388750A8CC}" dt="2020-10-05T11:56:43.807" v="700" actId="14100"/>
          <ac:spMkLst>
            <pc:docMk/>
            <pc:sldMk cId="111161897" sldId="452"/>
            <ac:spMk id="14" creationId="{83424A62-E473-49C3-A6B1-947B3DA5BB11}"/>
          </ac:spMkLst>
        </pc:spChg>
        <pc:picChg chg="add mod ord">
          <ac:chgData name="Lukáš Psota - 2N" userId="01a0e882-39e8-4bb7-b3d2-54f4a1681987" providerId="ADAL" clId="{FE01F297-474B-4C48-B475-11388750A8CC}" dt="2020-10-05T11:56:47.725" v="701" actId="1076"/>
          <ac:picMkLst>
            <pc:docMk/>
            <pc:sldMk cId="111161897" sldId="452"/>
            <ac:picMk id="3" creationId="{520C28DC-99BF-4455-983D-3EA996C143C7}"/>
          </ac:picMkLst>
        </pc:picChg>
        <pc:picChg chg="add mod">
          <ac:chgData name="Lukáš Psota - 2N" userId="01a0e882-39e8-4bb7-b3d2-54f4a1681987" providerId="ADAL" clId="{FE01F297-474B-4C48-B475-11388750A8CC}" dt="2020-10-05T11:56:47.725" v="701" actId="1076"/>
          <ac:picMkLst>
            <pc:docMk/>
            <pc:sldMk cId="111161897" sldId="452"/>
            <ac:picMk id="4" creationId="{3FDD54CA-769E-4559-99A9-CBF250F0E130}"/>
          </ac:picMkLst>
        </pc:picChg>
        <pc:picChg chg="del">
          <ac:chgData name="Lukáš Psota - 2N" userId="01a0e882-39e8-4bb7-b3d2-54f4a1681987" providerId="ADAL" clId="{FE01F297-474B-4C48-B475-11388750A8CC}" dt="2020-10-05T11:51:32.861" v="540" actId="478"/>
          <ac:picMkLst>
            <pc:docMk/>
            <pc:sldMk cId="111161897" sldId="452"/>
            <ac:picMk id="6" creationId="{52D5B9E8-10A0-4C6B-A3D1-6D85A84CFEB6}"/>
          </ac:picMkLst>
        </pc:picChg>
        <pc:picChg chg="del">
          <ac:chgData name="Lukáš Psota - 2N" userId="01a0e882-39e8-4bb7-b3d2-54f4a1681987" providerId="ADAL" clId="{FE01F297-474B-4C48-B475-11388750A8CC}" dt="2020-10-05T11:51:32.861" v="540" actId="478"/>
          <ac:picMkLst>
            <pc:docMk/>
            <pc:sldMk cId="111161897" sldId="452"/>
            <ac:picMk id="7" creationId="{665E52A9-A22F-4599-989A-236B5004C93B}"/>
          </ac:picMkLst>
        </pc:picChg>
        <pc:picChg chg="del">
          <ac:chgData name="Lukáš Psota - 2N" userId="01a0e882-39e8-4bb7-b3d2-54f4a1681987" providerId="ADAL" clId="{FE01F297-474B-4C48-B475-11388750A8CC}" dt="2020-10-05T11:51:32.861" v="540" actId="478"/>
          <ac:picMkLst>
            <pc:docMk/>
            <pc:sldMk cId="111161897" sldId="452"/>
            <ac:picMk id="8" creationId="{26449F19-52BF-4438-A9DE-EFB7723C691F}"/>
          </ac:picMkLst>
        </pc:picChg>
        <pc:picChg chg="del">
          <ac:chgData name="Lukáš Psota - 2N" userId="01a0e882-39e8-4bb7-b3d2-54f4a1681987" providerId="ADAL" clId="{FE01F297-474B-4C48-B475-11388750A8CC}" dt="2020-10-05T11:51:32.861" v="540" actId="478"/>
          <ac:picMkLst>
            <pc:docMk/>
            <pc:sldMk cId="111161897" sldId="452"/>
            <ac:picMk id="9" creationId="{91695AE8-0B99-406E-A5A3-2B64CC5D45C1}"/>
          </ac:picMkLst>
        </pc:picChg>
        <pc:picChg chg="del">
          <ac:chgData name="Lukáš Psota - 2N" userId="01a0e882-39e8-4bb7-b3d2-54f4a1681987" providerId="ADAL" clId="{FE01F297-474B-4C48-B475-11388750A8CC}" dt="2020-10-05T11:51:32.861" v="540" actId="478"/>
          <ac:picMkLst>
            <pc:docMk/>
            <pc:sldMk cId="111161897" sldId="452"/>
            <ac:picMk id="10" creationId="{E9C74BD1-752B-41DD-9580-9D2CDEDB76BC}"/>
          </ac:picMkLst>
        </pc:picChg>
        <pc:picChg chg="del">
          <ac:chgData name="Lukáš Psota - 2N" userId="01a0e882-39e8-4bb7-b3d2-54f4a1681987" providerId="ADAL" clId="{FE01F297-474B-4C48-B475-11388750A8CC}" dt="2020-10-05T11:51:32.861" v="540" actId="478"/>
          <ac:picMkLst>
            <pc:docMk/>
            <pc:sldMk cId="111161897" sldId="452"/>
            <ac:picMk id="11" creationId="{9C0E4E8F-8785-4473-B54E-75C5A3529DE9}"/>
          </ac:picMkLst>
        </pc:picChg>
        <pc:picChg chg="del">
          <ac:chgData name="Lukáš Psota - 2N" userId="01a0e882-39e8-4bb7-b3d2-54f4a1681987" providerId="ADAL" clId="{FE01F297-474B-4C48-B475-11388750A8CC}" dt="2020-10-05T11:50:12.493" v="472" actId="478"/>
          <ac:picMkLst>
            <pc:docMk/>
            <pc:sldMk cId="111161897" sldId="452"/>
            <ac:picMk id="13" creationId="{84D653A3-4847-44FB-9D09-C2E25217D399}"/>
          </ac:picMkLst>
        </pc:picChg>
      </pc:sldChg>
      <pc:sldChg chg="modSp mod">
        <pc:chgData name="Lukáš Psota - 2N" userId="01a0e882-39e8-4bb7-b3d2-54f4a1681987" providerId="ADAL" clId="{FE01F297-474B-4C48-B475-11388750A8CC}" dt="2020-10-09T06:55:48.011" v="835" actId="1076"/>
        <pc:sldMkLst>
          <pc:docMk/>
          <pc:sldMk cId="256180887" sldId="453"/>
        </pc:sldMkLst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2" creationId="{C5F4F7EE-F461-4775-866E-9AA665031661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5" creationId="{20A5D623-3796-4032-B181-C1381E299F07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17" creationId="{582C933D-A3BF-4E3E-9AFF-AE3A5E8E216B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18" creationId="{E778A175-28B6-4FBC-8BD7-9F04DAEF0E42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19" creationId="{584D41D1-0C94-41A4-9314-66CC3E4A2DD6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20" creationId="{0A06F754-2397-4442-8011-FFED8F82F2A7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21" creationId="{6DFE3345-511D-496E-8D05-D752FCE0E0A5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22" creationId="{76DFB219-809C-45CF-9C2D-FC3F161840DB}"/>
          </ac:spMkLst>
        </pc:spChg>
        <pc:spChg chg="mod">
          <ac:chgData name="Lukáš Psota - 2N" userId="01a0e882-39e8-4bb7-b3d2-54f4a1681987" providerId="ADAL" clId="{FE01F297-474B-4C48-B475-11388750A8CC}" dt="2020-10-09T06:55:45.138" v="834" actId="1076"/>
          <ac:spMkLst>
            <pc:docMk/>
            <pc:sldMk cId="256180887" sldId="453"/>
            <ac:spMk id="36" creationId="{69427449-4C3D-493D-BD5E-0887AEC3298C}"/>
          </ac:spMkLst>
        </pc:spChg>
        <pc:spChg chg="mod">
          <ac:chgData name="Lukáš Psota - 2N" userId="01a0e882-39e8-4bb7-b3d2-54f4a1681987" providerId="ADAL" clId="{FE01F297-474B-4C48-B475-11388750A8CC}" dt="2020-10-09T06:55:48.011" v="835" actId="1076"/>
          <ac:spMkLst>
            <pc:docMk/>
            <pc:sldMk cId="256180887" sldId="453"/>
            <ac:spMk id="37" creationId="{90BC5EC3-CC53-4583-9305-E1DF6211D278}"/>
          </ac:spMkLst>
        </pc:spChg>
        <pc:spChg chg="mod">
          <ac:chgData name="Lukáš Psota - 2N" userId="01a0e882-39e8-4bb7-b3d2-54f4a1681987" providerId="ADAL" clId="{FE01F297-474B-4C48-B475-11388750A8CC}" dt="2020-10-09T06:51:08.066" v="831" actId="790"/>
          <ac:spMkLst>
            <pc:docMk/>
            <pc:sldMk cId="256180887" sldId="453"/>
            <ac:spMk id="39" creationId="{3476255A-785D-4B66-A744-CA462BF94C43}"/>
          </ac:spMkLst>
        </pc:spChg>
      </pc:sldChg>
      <pc:sldChg chg="addSp delSp modSp mod ord">
        <pc:chgData name="Lukáš Psota - 2N" userId="01a0e882-39e8-4bb7-b3d2-54f4a1681987" providerId="ADAL" clId="{FE01F297-474B-4C48-B475-11388750A8CC}" dt="2020-10-09T07:07:17.428" v="883" actId="14100"/>
        <pc:sldMkLst>
          <pc:docMk/>
          <pc:sldMk cId="3431034338" sldId="454"/>
        </pc:sldMkLst>
        <pc:spChg chg="mod">
          <ac:chgData name="Lukáš Psota - 2N" userId="01a0e882-39e8-4bb7-b3d2-54f4a1681987" providerId="ADAL" clId="{FE01F297-474B-4C48-B475-11388750A8CC}" dt="2020-10-05T11:25:26.440" v="269" actId="20577"/>
          <ac:spMkLst>
            <pc:docMk/>
            <pc:sldMk cId="3431034338" sldId="454"/>
            <ac:spMk id="2" creationId="{C5F4F7EE-F461-4775-866E-9AA665031661}"/>
          </ac:spMkLst>
        </pc:spChg>
        <pc:spChg chg="mod">
          <ac:chgData name="Lukáš Psota - 2N" userId="01a0e882-39e8-4bb7-b3d2-54f4a1681987" providerId="ADAL" clId="{FE01F297-474B-4C48-B475-11388750A8CC}" dt="2020-10-05T11:34:20.937" v="329" actId="20577"/>
          <ac:spMkLst>
            <pc:docMk/>
            <pc:sldMk cId="3431034338" sldId="454"/>
            <ac:spMk id="10" creationId="{1BE6FAAB-A772-4F94-9C63-CE10DC7829D8}"/>
          </ac:spMkLst>
        </pc:spChg>
        <pc:picChg chg="add del mod modCrop">
          <ac:chgData name="Lukáš Psota - 2N" userId="01a0e882-39e8-4bb7-b3d2-54f4a1681987" providerId="ADAL" clId="{FE01F297-474B-4C48-B475-11388750A8CC}" dt="2020-10-09T07:05:07.225" v="857"/>
          <ac:picMkLst>
            <pc:docMk/>
            <pc:sldMk cId="3431034338" sldId="454"/>
            <ac:picMk id="4" creationId="{162AEE24-FB76-46AA-B39B-5EE3B595E527}"/>
          </ac:picMkLst>
        </pc:picChg>
        <pc:picChg chg="add del mod">
          <ac:chgData name="Lukáš Psota - 2N" userId="01a0e882-39e8-4bb7-b3d2-54f4a1681987" providerId="ADAL" clId="{FE01F297-474B-4C48-B475-11388750A8CC}" dt="2020-10-05T11:29:16.946" v="277" actId="478"/>
          <ac:picMkLst>
            <pc:docMk/>
            <pc:sldMk cId="3431034338" sldId="454"/>
            <ac:picMk id="4" creationId="{6662C6B7-0264-4AE9-A40E-2EA6DD3B746E}"/>
          </ac:picMkLst>
        </pc:picChg>
        <pc:picChg chg="add del mod">
          <ac:chgData name="Lukáš Psota - 2N" userId="01a0e882-39e8-4bb7-b3d2-54f4a1681987" providerId="ADAL" clId="{FE01F297-474B-4C48-B475-11388750A8CC}" dt="2020-10-05T10:48:32.961" v="165" actId="478"/>
          <ac:picMkLst>
            <pc:docMk/>
            <pc:sldMk cId="3431034338" sldId="454"/>
            <ac:picMk id="5" creationId="{A60F2A2F-A524-4CE3-8BB0-6A4BFB5E36A6}"/>
          </ac:picMkLst>
        </pc:picChg>
        <pc:picChg chg="add del mod">
          <ac:chgData name="Lukáš Psota - 2N" userId="01a0e882-39e8-4bb7-b3d2-54f4a1681987" providerId="ADAL" clId="{FE01F297-474B-4C48-B475-11388750A8CC}" dt="2020-10-09T07:05:26.781" v="862" actId="478"/>
          <ac:picMkLst>
            <pc:docMk/>
            <pc:sldMk cId="3431034338" sldId="454"/>
            <ac:picMk id="6" creationId="{E51A921A-E2E2-4B19-8E05-8BAC7F117B84}"/>
          </ac:picMkLst>
        </pc:picChg>
        <pc:picChg chg="add del mod">
          <ac:chgData name="Lukáš Psota - 2N" userId="01a0e882-39e8-4bb7-b3d2-54f4a1681987" providerId="ADAL" clId="{FE01F297-474B-4C48-B475-11388750A8CC}" dt="2020-10-05T11:30:49.922" v="290" actId="21"/>
          <ac:picMkLst>
            <pc:docMk/>
            <pc:sldMk cId="3431034338" sldId="454"/>
            <ac:picMk id="7" creationId="{9E8C85DB-4791-442A-8AF2-74706D213878}"/>
          </ac:picMkLst>
        </pc:picChg>
        <pc:picChg chg="add del mod ord modCrop">
          <ac:chgData name="Lukáš Psota - 2N" userId="01a0e882-39e8-4bb7-b3d2-54f4a1681987" providerId="ADAL" clId="{FE01F297-474B-4C48-B475-11388750A8CC}" dt="2020-10-09T07:06:29.813" v="874" actId="478"/>
          <ac:picMkLst>
            <pc:docMk/>
            <pc:sldMk cId="3431034338" sldId="454"/>
            <ac:picMk id="8" creationId="{053B23F5-9687-4066-B1EB-BF7AD00C6D07}"/>
          </ac:picMkLst>
        </pc:picChg>
        <pc:picChg chg="add mod modCrop">
          <ac:chgData name="Lukáš Psota - 2N" userId="01a0e882-39e8-4bb7-b3d2-54f4a1681987" providerId="ADAL" clId="{FE01F297-474B-4C48-B475-11388750A8CC}" dt="2020-10-09T07:07:17.428" v="883" actId="14100"/>
          <ac:picMkLst>
            <pc:docMk/>
            <pc:sldMk cId="3431034338" sldId="454"/>
            <ac:picMk id="9" creationId="{85ABD7B5-DE2F-445C-8B5B-732F6AD5BFD6}"/>
          </ac:picMkLst>
        </pc:picChg>
        <pc:picChg chg="del mod">
          <ac:chgData name="Lukáš Psota - 2N" userId="01a0e882-39e8-4bb7-b3d2-54f4a1681987" providerId="ADAL" clId="{FE01F297-474B-4C48-B475-11388750A8CC}" dt="2020-10-05T11:29:26.442" v="279" actId="478"/>
          <ac:picMkLst>
            <pc:docMk/>
            <pc:sldMk cId="3431034338" sldId="454"/>
            <ac:picMk id="9" creationId="{A3991332-B1C8-44E3-8655-3545E0F0F429}"/>
          </ac:picMkLst>
        </pc:picChg>
        <pc:picChg chg="add">
          <ac:chgData name="Lukáš Psota - 2N" userId="01a0e882-39e8-4bb7-b3d2-54f4a1681987" providerId="ADAL" clId="{FE01F297-474B-4C48-B475-11388750A8CC}" dt="2020-10-05T11:29:38.554" v="283"/>
          <ac:picMkLst>
            <pc:docMk/>
            <pc:sldMk cId="3431034338" sldId="454"/>
            <ac:picMk id="11" creationId="{C91B1812-F9E7-4122-AA4B-8877E381AEC4}"/>
          </ac:picMkLst>
        </pc:picChg>
        <pc:cxnChg chg="add mod">
          <ac:chgData name="Lukáš Psota - 2N" userId="01a0e882-39e8-4bb7-b3d2-54f4a1681987" providerId="ADAL" clId="{FE01F297-474B-4C48-B475-11388750A8CC}" dt="2020-10-05T11:34:54.944" v="335" actId="14100"/>
          <ac:cxnSpMkLst>
            <pc:docMk/>
            <pc:sldMk cId="3431034338" sldId="454"/>
            <ac:cxnSpMk id="12" creationId="{8A8B9838-BDD6-494E-84C3-A212C9C595C0}"/>
          </ac:cxnSpMkLst>
        </pc:cxnChg>
      </pc:sldChg>
      <pc:sldChg chg="add del">
        <pc:chgData name="Lukáš Psota - 2N" userId="01a0e882-39e8-4bb7-b3d2-54f4a1681987" providerId="ADAL" clId="{FE01F297-474B-4C48-B475-11388750A8CC}" dt="2020-10-05T10:48:01.330" v="150" actId="47"/>
        <pc:sldMkLst>
          <pc:docMk/>
          <pc:sldMk cId="1274334653" sldId="455"/>
        </pc:sldMkLst>
      </pc:sldChg>
      <pc:sldChg chg="modSp mod ord">
        <pc:chgData name="Lukáš Psota - 2N" userId="01a0e882-39e8-4bb7-b3d2-54f4a1681987" providerId="ADAL" clId="{FE01F297-474B-4C48-B475-11388750A8CC}" dt="2020-10-05T11:23:48.105" v="226"/>
        <pc:sldMkLst>
          <pc:docMk/>
          <pc:sldMk cId="2214779164" sldId="457"/>
        </pc:sldMkLst>
        <pc:spChg chg="mod">
          <ac:chgData name="Lukáš Psota - 2N" userId="01a0e882-39e8-4bb7-b3d2-54f4a1681987" providerId="ADAL" clId="{FE01F297-474B-4C48-B475-11388750A8CC}" dt="2020-10-05T11:19:01.808" v="210" actId="1076"/>
          <ac:spMkLst>
            <pc:docMk/>
            <pc:sldMk cId="2214779164" sldId="457"/>
            <ac:spMk id="6" creationId="{89A0F09C-9E1E-451D-92DA-C0F3E045E0C2}"/>
          </ac:spMkLst>
        </pc:spChg>
        <pc:spChg chg="mod">
          <ac:chgData name="Lukáš Psota - 2N" userId="01a0e882-39e8-4bb7-b3d2-54f4a1681987" providerId="ADAL" clId="{FE01F297-474B-4C48-B475-11388750A8CC}" dt="2020-10-05T11:19:01.808" v="210" actId="1076"/>
          <ac:spMkLst>
            <pc:docMk/>
            <pc:sldMk cId="2214779164" sldId="457"/>
            <ac:spMk id="11" creationId="{02701F57-0784-4598-8B09-56B09A216AAC}"/>
          </ac:spMkLst>
        </pc:spChg>
        <pc:picChg chg="mod">
          <ac:chgData name="Lukáš Psota - 2N" userId="01a0e882-39e8-4bb7-b3d2-54f4a1681987" providerId="ADAL" clId="{FE01F297-474B-4C48-B475-11388750A8CC}" dt="2020-10-05T11:19:07.527" v="211" actId="1076"/>
          <ac:picMkLst>
            <pc:docMk/>
            <pc:sldMk cId="2214779164" sldId="457"/>
            <ac:picMk id="9" creationId="{12489F67-7D1A-4373-A08A-155B2EA08129}"/>
          </ac:picMkLst>
        </pc:picChg>
        <pc:picChg chg="mod">
          <ac:chgData name="Lukáš Psota - 2N" userId="01a0e882-39e8-4bb7-b3d2-54f4a1681987" providerId="ADAL" clId="{FE01F297-474B-4C48-B475-11388750A8CC}" dt="2020-10-05T11:19:07.527" v="211" actId="1076"/>
          <ac:picMkLst>
            <pc:docMk/>
            <pc:sldMk cId="2214779164" sldId="457"/>
            <ac:picMk id="1028" creationId="{CF8FC78E-6D3E-488B-A776-4537AFC82F8F}"/>
          </ac:picMkLst>
        </pc:picChg>
      </pc:sldChg>
      <pc:sldChg chg="addSp modSp del mod">
        <pc:chgData name="Lukáš Psota - 2N" userId="01a0e882-39e8-4bb7-b3d2-54f4a1681987" providerId="ADAL" clId="{FE01F297-474B-4C48-B475-11388750A8CC}" dt="2020-10-05T11:20:07.073" v="214" actId="47"/>
        <pc:sldMkLst>
          <pc:docMk/>
          <pc:sldMk cId="1567935462" sldId="458"/>
        </pc:sldMkLst>
        <pc:spChg chg="add mod">
          <ac:chgData name="Lukáš Psota - 2N" userId="01a0e882-39e8-4bb7-b3d2-54f4a1681987" providerId="ADAL" clId="{FE01F297-474B-4C48-B475-11388750A8CC}" dt="2020-10-05T10:50:31.615" v="174" actId="207"/>
          <ac:spMkLst>
            <pc:docMk/>
            <pc:sldMk cId="1567935462" sldId="458"/>
            <ac:spMk id="4" creationId="{4BA1789E-38D4-4FAE-B95C-5EAA5B940B8D}"/>
          </ac:spMkLst>
        </pc:spChg>
        <pc:picChg chg="mod">
          <ac:chgData name="Lukáš Psota - 2N" userId="01a0e882-39e8-4bb7-b3d2-54f4a1681987" providerId="ADAL" clId="{FE01F297-474B-4C48-B475-11388750A8CC}" dt="2020-10-05T10:50:24.830" v="173"/>
          <ac:picMkLst>
            <pc:docMk/>
            <pc:sldMk cId="1567935462" sldId="458"/>
            <ac:picMk id="6" creationId="{45707001-BBC6-4A7E-8892-B9AFDBF2633E}"/>
          </ac:picMkLst>
        </pc:picChg>
      </pc:sldChg>
      <pc:sldChg chg="addSp delSp modSp add mod">
        <pc:chgData name="Lukáš Psota - 2N" userId="01a0e882-39e8-4bb7-b3d2-54f4a1681987" providerId="ADAL" clId="{FE01F297-474B-4C48-B475-11388750A8CC}" dt="2020-10-09T06:54:56.253" v="832" actId="790"/>
        <pc:sldMkLst>
          <pc:docMk/>
          <pc:sldMk cId="878228332" sldId="459"/>
        </pc:sldMkLst>
        <pc:spChg chg="mod">
          <ac:chgData name="Lukáš Psota - 2N" userId="01a0e882-39e8-4bb7-b3d2-54f4a1681987" providerId="ADAL" clId="{FE01F297-474B-4C48-B475-11388750A8CC}" dt="2020-10-09T06:54:56.253" v="832" actId="790"/>
          <ac:spMkLst>
            <pc:docMk/>
            <pc:sldMk cId="878228332" sldId="459"/>
            <ac:spMk id="2" creationId="{C5F4F7EE-F461-4775-866E-9AA665031661}"/>
          </ac:spMkLst>
        </pc:spChg>
        <pc:spChg chg="add del">
          <ac:chgData name="Lukáš Psota - 2N" userId="01a0e882-39e8-4bb7-b3d2-54f4a1681987" providerId="ADAL" clId="{FE01F297-474B-4C48-B475-11388750A8CC}" dt="2020-10-05T11:16:18.929" v="188" actId="478"/>
          <ac:spMkLst>
            <pc:docMk/>
            <pc:sldMk cId="878228332" sldId="459"/>
            <ac:spMk id="3" creationId="{F4FB2477-9BA1-41F4-8C02-86F87D5A8204}"/>
          </ac:spMkLst>
        </pc:spChg>
        <pc:spChg chg="add del mod ord">
          <ac:chgData name="Lukáš Psota - 2N" userId="01a0e882-39e8-4bb7-b3d2-54f4a1681987" providerId="ADAL" clId="{FE01F297-474B-4C48-B475-11388750A8CC}" dt="2020-10-05T11:32:20.613" v="307" actId="478"/>
          <ac:spMkLst>
            <pc:docMk/>
            <pc:sldMk cId="878228332" sldId="459"/>
            <ac:spMk id="5" creationId="{482AA811-E613-4E64-83C9-F3C0FAD6EB25}"/>
          </ac:spMkLst>
        </pc:spChg>
        <pc:spChg chg="mod">
          <ac:chgData name="Lukáš Psota - 2N" userId="01a0e882-39e8-4bb7-b3d2-54f4a1681987" providerId="ADAL" clId="{FE01F297-474B-4C48-B475-11388750A8CC}" dt="2020-10-09T06:54:56.253" v="832" actId="790"/>
          <ac:spMkLst>
            <pc:docMk/>
            <pc:sldMk cId="878228332" sldId="459"/>
            <ac:spMk id="7" creationId="{D0E16CE3-0016-4200-93DB-9EFC5591703E}"/>
          </ac:spMkLst>
        </pc:spChg>
        <pc:spChg chg="mod">
          <ac:chgData name="Lukáš Psota - 2N" userId="01a0e882-39e8-4bb7-b3d2-54f4a1681987" providerId="ADAL" clId="{FE01F297-474B-4C48-B475-11388750A8CC}" dt="2020-10-09T06:54:56.253" v="832" actId="790"/>
          <ac:spMkLst>
            <pc:docMk/>
            <pc:sldMk cId="878228332" sldId="459"/>
            <ac:spMk id="17" creationId="{31F88FE3-E19E-4C1A-8DC3-9B2FA7FFF273}"/>
          </ac:spMkLst>
        </pc:spChg>
        <pc:spChg chg="del mod">
          <ac:chgData name="Lukáš Psota - 2N" userId="01a0e882-39e8-4bb7-b3d2-54f4a1681987" providerId="ADAL" clId="{FE01F297-474B-4C48-B475-11388750A8CC}" dt="2020-10-05T11:17:25.800" v="195" actId="478"/>
          <ac:spMkLst>
            <pc:docMk/>
            <pc:sldMk cId="878228332" sldId="459"/>
            <ac:spMk id="19" creationId="{A2D24684-5D3B-48E1-A18C-6BE1F2432CAC}"/>
          </ac:spMkLst>
        </pc:spChg>
        <pc:spChg chg="mod">
          <ac:chgData name="Lukáš Psota - 2N" userId="01a0e882-39e8-4bb7-b3d2-54f4a1681987" providerId="ADAL" clId="{FE01F297-474B-4C48-B475-11388750A8CC}" dt="2020-10-09T06:54:56.253" v="832" actId="790"/>
          <ac:spMkLst>
            <pc:docMk/>
            <pc:sldMk cId="878228332" sldId="459"/>
            <ac:spMk id="21" creationId="{B037F5E2-6526-4BF4-87AB-C215157B4AFF}"/>
          </ac:spMkLst>
        </pc:spChg>
        <pc:picChg chg="del">
          <ac:chgData name="Lukáš Psota - 2N" userId="01a0e882-39e8-4bb7-b3d2-54f4a1681987" providerId="ADAL" clId="{FE01F297-474B-4C48-B475-11388750A8CC}" dt="2020-10-05T11:29:24.052" v="278" actId="21"/>
          <ac:picMkLst>
            <pc:docMk/>
            <pc:sldMk cId="878228332" sldId="459"/>
            <ac:picMk id="4" creationId="{83BD358A-26F2-40D5-BF95-70D789C28990}"/>
          </ac:picMkLst>
        </pc:picChg>
        <pc:picChg chg="add mod">
          <ac:chgData name="Lukáš Psota - 2N" userId="01a0e882-39e8-4bb7-b3d2-54f4a1681987" providerId="ADAL" clId="{FE01F297-474B-4C48-B475-11388750A8CC}" dt="2020-10-05T11:32:27.381" v="309" actId="1076"/>
          <ac:picMkLst>
            <pc:docMk/>
            <pc:sldMk cId="878228332" sldId="459"/>
            <ac:picMk id="8" creationId="{F9AD64E1-DD4E-4B19-9598-DC33CE59BEE1}"/>
          </ac:picMkLst>
        </pc:picChg>
        <pc:picChg chg="add del mod">
          <ac:chgData name="Lukáš Psota - 2N" userId="01a0e882-39e8-4bb7-b3d2-54f4a1681987" providerId="ADAL" clId="{FE01F297-474B-4C48-B475-11388750A8CC}" dt="2020-10-05T11:32:18.326" v="305" actId="478"/>
          <ac:picMkLst>
            <pc:docMk/>
            <pc:sldMk cId="878228332" sldId="459"/>
            <ac:picMk id="11" creationId="{9197F111-31B5-4F0F-819D-D9A58AE21902}"/>
          </ac:picMkLst>
        </pc:picChg>
        <pc:picChg chg="del">
          <ac:chgData name="Lukáš Psota - 2N" userId="01a0e882-39e8-4bb7-b3d2-54f4a1681987" providerId="ADAL" clId="{FE01F297-474B-4C48-B475-11388750A8CC}" dt="2020-10-05T11:29:35.940" v="282" actId="21"/>
          <ac:picMkLst>
            <pc:docMk/>
            <pc:sldMk cId="878228332" sldId="459"/>
            <ac:picMk id="14" creationId="{6ADB2662-18E6-4649-8C4B-EE6859D2EDD0}"/>
          </ac:picMkLst>
        </pc:picChg>
      </pc:sldChg>
      <pc:sldChg chg="modSp add del mod">
        <pc:chgData name="Lukáš Psota - 2N" userId="01a0e882-39e8-4bb7-b3d2-54f4a1681987" providerId="ADAL" clId="{FE01F297-474B-4C48-B475-11388750A8CC}" dt="2020-10-05T11:58:42.856" v="705" actId="47"/>
        <pc:sldMkLst>
          <pc:docMk/>
          <pc:sldMk cId="0" sldId="460"/>
        </pc:sldMkLst>
        <pc:spChg chg="mod">
          <ac:chgData name="Lukáš Psota - 2N" userId="01a0e882-39e8-4bb7-b3d2-54f4a1681987" providerId="ADAL" clId="{FE01F297-474B-4C48-B475-11388750A8CC}" dt="2020-10-05T11:49:53.590" v="449" actId="404"/>
          <ac:spMkLst>
            <pc:docMk/>
            <pc:sldMk cId="0" sldId="460"/>
            <ac:spMk id="20486" creationId="{FE4E6452-0B0D-42A0-965D-1578E71B504C}"/>
          </ac:spMkLst>
        </pc:spChg>
      </pc:sldChg>
    </pc:docChg>
  </pc:docChgLst>
  <pc:docChgLst>
    <pc:chgData name="Lukáš Psota - 2N" userId="01a0e882-39e8-4bb7-b3d2-54f4a1681987" providerId="ADAL" clId="{C7902D85-D023-4518-981A-79C39E108170}"/>
    <pc:docChg chg="undo custSel modSld">
      <pc:chgData name="Lukáš Psota - 2N" userId="01a0e882-39e8-4bb7-b3d2-54f4a1681987" providerId="ADAL" clId="{C7902D85-D023-4518-981A-79C39E108170}" dt="2020-09-07T12:27:06.387" v="386" actId="20577"/>
      <pc:docMkLst>
        <pc:docMk/>
      </pc:docMkLst>
      <pc:sldChg chg="addSp delSp modSp mod">
        <pc:chgData name="Lukáš Psota - 2N" userId="01a0e882-39e8-4bb7-b3d2-54f4a1681987" providerId="ADAL" clId="{C7902D85-D023-4518-981A-79C39E108170}" dt="2020-09-07T12:27:06.387" v="386" actId="20577"/>
        <pc:sldMkLst>
          <pc:docMk/>
          <pc:sldMk cId="2263158099" sldId="448"/>
        </pc:sldMkLst>
        <pc:spChg chg="mod">
          <ac:chgData name="Lukáš Psota - 2N" userId="01a0e882-39e8-4bb7-b3d2-54f4a1681987" providerId="ADAL" clId="{C7902D85-D023-4518-981A-79C39E108170}" dt="2020-09-07T12:27:06.387" v="386" actId="20577"/>
          <ac:spMkLst>
            <pc:docMk/>
            <pc:sldMk cId="2263158099" sldId="448"/>
            <ac:spMk id="2" creationId="{C5F4F7EE-F461-4775-866E-9AA665031661}"/>
          </ac:spMkLst>
        </pc:spChg>
        <pc:spChg chg="del">
          <ac:chgData name="Lukáš Psota - 2N" userId="01a0e882-39e8-4bb7-b3d2-54f4a1681987" providerId="ADAL" clId="{C7902D85-D023-4518-981A-79C39E108170}" dt="2020-09-07T12:11:20.842" v="62" actId="478"/>
          <ac:spMkLst>
            <pc:docMk/>
            <pc:sldMk cId="2263158099" sldId="448"/>
            <ac:spMk id="5" creationId="{A612C7AF-B357-4503-9B55-3E5ABE5DF31E}"/>
          </ac:spMkLst>
        </pc:spChg>
        <pc:spChg chg="add del mod">
          <ac:chgData name="Lukáš Psota - 2N" userId="01a0e882-39e8-4bb7-b3d2-54f4a1681987" providerId="ADAL" clId="{C7902D85-D023-4518-981A-79C39E108170}" dt="2020-09-07T12:15:49.193" v="94" actId="478"/>
          <ac:spMkLst>
            <pc:docMk/>
            <pc:sldMk cId="2263158099" sldId="448"/>
            <ac:spMk id="6" creationId="{FE312383-EAFB-4253-B185-3F3146C64652}"/>
          </ac:spMkLst>
        </pc:spChg>
        <pc:spChg chg="mod">
          <ac:chgData name="Lukáš Psota - 2N" userId="01a0e882-39e8-4bb7-b3d2-54f4a1681987" providerId="ADAL" clId="{C7902D85-D023-4518-981A-79C39E108170}" dt="2020-09-07T12:26:25.483" v="375" actId="692"/>
          <ac:spMkLst>
            <pc:docMk/>
            <pc:sldMk cId="2263158099" sldId="448"/>
            <ac:spMk id="7" creationId="{D0E16CE3-0016-4200-93DB-9EFC5591703E}"/>
          </ac:spMkLst>
        </pc:spChg>
        <pc:spChg chg="add del mod">
          <ac:chgData name="Lukáš Psota - 2N" userId="01a0e882-39e8-4bb7-b3d2-54f4a1681987" providerId="ADAL" clId="{C7902D85-D023-4518-981A-79C39E108170}" dt="2020-09-07T12:15:44.249" v="92" actId="478"/>
          <ac:spMkLst>
            <pc:docMk/>
            <pc:sldMk cId="2263158099" sldId="448"/>
            <ac:spMk id="11" creationId="{6005DD39-8FA5-4442-A6E4-EA1358F265A6}"/>
          </ac:spMkLst>
        </pc:spChg>
        <pc:spChg chg="add del">
          <ac:chgData name="Lukáš Psota - 2N" userId="01a0e882-39e8-4bb7-b3d2-54f4a1681987" providerId="ADAL" clId="{C7902D85-D023-4518-981A-79C39E108170}" dt="2020-09-07T12:21:35.137" v="195" actId="478"/>
          <ac:spMkLst>
            <pc:docMk/>
            <pc:sldMk cId="2263158099" sldId="448"/>
            <ac:spMk id="15" creationId="{510FE642-CF04-478A-BEA6-1798A4C8D2FB}"/>
          </ac:spMkLst>
        </pc:spChg>
        <pc:spChg chg="add mod">
          <ac:chgData name="Lukáš Psota - 2N" userId="01a0e882-39e8-4bb7-b3d2-54f4a1681987" providerId="ADAL" clId="{C7902D85-D023-4518-981A-79C39E108170}" dt="2020-09-07T12:26:25.483" v="375" actId="692"/>
          <ac:spMkLst>
            <pc:docMk/>
            <pc:sldMk cId="2263158099" sldId="448"/>
            <ac:spMk id="17" creationId="{31F88FE3-E19E-4C1A-8DC3-9B2FA7FFF273}"/>
          </ac:spMkLst>
        </pc:spChg>
        <pc:spChg chg="add mod">
          <ac:chgData name="Lukáš Psota - 2N" userId="01a0e882-39e8-4bb7-b3d2-54f4a1681987" providerId="ADAL" clId="{C7902D85-D023-4518-981A-79C39E108170}" dt="2020-09-07T12:26:25.483" v="375" actId="692"/>
          <ac:spMkLst>
            <pc:docMk/>
            <pc:sldMk cId="2263158099" sldId="448"/>
            <ac:spMk id="19" creationId="{A2D24684-5D3B-48E1-A18C-6BE1F2432CAC}"/>
          </ac:spMkLst>
        </pc:spChg>
        <pc:spChg chg="add mod">
          <ac:chgData name="Lukáš Psota - 2N" userId="01a0e882-39e8-4bb7-b3d2-54f4a1681987" providerId="ADAL" clId="{C7902D85-D023-4518-981A-79C39E108170}" dt="2020-09-07T12:26:25.483" v="375" actId="692"/>
          <ac:spMkLst>
            <pc:docMk/>
            <pc:sldMk cId="2263158099" sldId="448"/>
            <ac:spMk id="21" creationId="{B037F5E2-6526-4BF4-87AB-C215157B4AFF}"/>
          </ac:spMkLst>
        </pc:spChg>
        <pc:picChg chg="mod ord modCrop">
          <ac:chgData name="Lukáš Psota - 2N" userId="01a0e882-39e8-4bb7-b3d2-54f4a1681987" providerId="ADAL" clId="{C7902D85-D023-4518-981A-79C39E108170}" dt="2020-09-07T12:20:00.993" v="185" actId="1036"/>
          <ac:picMkLst>
            <pc:docMk/>
            <pc:sldMk cId="2263158099" sldId="448"/>
            <ac:picMk id="4" creationId="{83BD358A-26F2-40D5-BF95-70D789C28990}"/>
          </ac:picMkLst>
        </pc:picChg>
        <pc:picChg chg="add del">
          <ac:chgData name="Lukáš Psota - 2N" userId="01a0e882-39e8-4bb7-b3d2-54f4a1681987" providerId="ADAL" clId="{C7902D85-D023-4518-981A-79C39E108170}" dt="2020-09-07T12:18:25.362" v="166" actId="478"/>
          <ac:picMkLst>
            <pc:docMk/>
            <pc:sldMk cId="2263158099" sldId="448"/>
            <ac:picMk id="8" creationId="{8EABFA5C-B46A-47C8-9A7F-085F5FAAE9D7}"/>
          </ac:picMkLst>
        </pc:picChg>
        <pc:picChg chg="add del mod">
          <ac:chgData name="Lukáš Psota - 2N" userId="01a0e882-39e8-4bb7-b3d2-54f4a1681987" providerId="ADAL" clId="{C7902D85-D023-4518-981A-79C39E108170}" dt="2020-09-07T12:20:20.938" v="188" actId="478"/>
          <ac:picMkLst>
            <pc:docMk/>
            <pc:sldMk cId="2263158099" sldId="448"/>
            <ac:picMk id="13" creationId="{5717C089-BC9F-4D09-AB09-BBE19C042BE9}"/>
          </ac:picMkLst>
        </pc:picChg>
        <pc:picChg chg="add">
          <ac:chgData name="Lukáš Psota - 2N" userId="01a0e882-39e8-4bb7-b3d2-54f4a1681987" providerId="ADAL" clId="{C7902D85-D023-4518-981A-79C39E108170}" dt="2020-09-07T12:20:40.374" v="189"/>
          <ac:picMkLst>
            <pc:docMk/>
            <pc:sldMk cId="2263158099" sldId="448"/>
            <ac:picMk id="14" creationId="{6ADB2662-18E6-4649-8C4B-EE6859D2EDD0}"/>
          </ac:picMkLst>
        </pc:picChg>
        <pc:cxnChg chg="add del">
          <ac:chgData name="Lukáš Psota - 2N" userId="01a0e882-39e8-4bb7-b3d2-54f4a1681987" providerId="ADAL" clId="{C7902D85-D023-4518-981A-79C39E108170}" dt="2020-09-07T12:14:28.337" v="85" actId="478"/>
          <ac:cxnSpMkLst>
            <pc:docMk/>
            <pc:sldMk cId="2263158099" sldId="448"/>
            <ac:cxnSpMk id="9" creationId="{2D9180B3-71FF-4E1B-A8C4-EE6DAF4B650B}"/>
          </ac:cxnSpMkLst>
        </pc:cxnChg>
        <pc:cxnChg chg="add del mod">
          <ac:chgData name="Lukáš Psota - 2N" userId="01a0e882-39e8-4bb7-b3d2-54f4a1681987" providerId="ADAL" clId="{C7902D85-D023-4518-981A-79C39E108170}" dt="2020-09-07T12:18:27.313" v="167" actId="478"/>
          <ac:cxnSpMkLst>
            <pc:docMk/>
            <pc:sldMk cId="2263158099" sldId="448"/>
            <ac:cxnSpMk id="10" creationId="{F5FF3712-1C4A-4AF8-8A67-E5C4D50F5A3F}"/>
          </ac:cxnSpMkLst>
        </pc:cxnChg>
        <pc:cxnChg chg="add del mod">
          <ac:chgData name="Lukáš Psota - 2N" userId="01a0e882-39e8-4bb7-b3d2-54f4a1681987" providerId="ADAL" clId="{C7902D85-D023-4518-981A-79C39E108170}" dt="2020-09-07T12:19:51.601" v="183" actId="14100"/>
          <ac:cxnSpMkLst>
            <pc:docMk/>
            <pc:sldMk cId="2263158099" sldId="448"/>
            <ac:cxnSpMk id="12" creationId="{48D670E7-048D-463C-AB61-D4B398CA864B}"/>
          </ac:cxnSpMkLst>
        </pc:cxnChg>
      </pc:sldChg>
      <pc:sldChg chg="addSp delSp modSp mod">
        <pc:chgData name="Lukáš Psota - 2N" userId="01a0e882-39e8-4bb7-b3d2-54f4a1681987" providerId="ADAL" clId="{C7902D85-D023-4518-981A-79C39E108170}" dt="2020-09-07T12:25:50.697" v="372" actId="692"/>
        <pc:sldMkLst>
          <pc:docMk/>
          <pc:sldMk cId="256180887" sldId="453"/>
        </pc:sldMkLst>
        <pc:spChg chg="mod">
          <ac:chgData name="Lukáš Psota - 2N" userId="01a0e882-39e8-4bb7-b3d2-54f4a1681987" providerId="ADAL" clId="{C7902D85-D023-4518-981A-79C39E108170}" dt="2020-09-07T12:25:50.697" v="372" actId="692"/>
          <ac:spMkLst>
            <pc:docMk/>
            <pc:sldMk cId="256180887" sldId="453"/>
            <ac:spMk id="5" creationId="{20A5D623-3796-4032-B181-C1381E299F07}"/>
          </ac:spMkLst>
        </pc:spChg>
        <pc:spChg chg="mod">
          <ac:chgData name="Lukáš Psota - 2N" userId="01a0e882-39e8-4bb7-b3d2-54f4a1681987" providerId="ADAL" clId="{C7902D85-D023-4518-981A-79C39E108170}" dt="2020-09-07T12:25:50.697" v="372" actId="692"/>
          <ac:spMkLst>
            <pc:docMk/>
            <pc:sldMk cId="256180887" sldId="453"/>
            <ac:spMk id="36" creationId="{69427449-4C3D-493D-BD5E-0887AEC3298C}"/>
          </ac:spMkLst>
        </pc:spChg>
        <pc:spChg chg="mod">
          <ac:chgData name="Lukáš Psota - 2N" userId="01a0e882-39e8-4bb7-b3d2-54f4a1681987" providerId="ADAL" clId="{C7902D85-D023-4518-981A-79C39E108170}" dt="2020-09-07T12:25:50.697" v="372" actId="692"/>
          <ac:spMkLst>
            <pc:docMk/>
            <pc:sldMk cId="256180887" sldId="453"/>
            <ac:spMk id="37" creationId="{90BC5EC3-CC53-4583-9305-E1DF6211D278}"/>
          </ac:spMkLst>
        </pc:spChg>
        <pc:spChg chg="mod">
          <ac:chgData name="Lukáš Psota - 2N" userId="01a0e882-39e8-4bb7-b3d2-54f4a1681987" providerId="ADAL" clId="{C7902D85-D023-4518-981A-79C39E108170}" dt="2020-09-07T12:25:50.697" v="372" actId="692"/>
          <ac:spMkLst>
            <pc:docMk/>
            <pc:sldMk cId="256180887" sldId="453"/>
            <ac:spMk id="39" creationId="{3476255A-785D-4B66-A744-CA462BF94C43}"/>
          </ac:spMkLst>
        </pc:spChg>
        <pc:cxnChg chg="add">
          <ac:chgData name="Lukáš Psota - 2N" userId="01a0e882-39e8-4bb7-b3d2-54f4a1681987" providerId="ADAL" clId="{C7902D85-D023-4518-981A-79C39E108170}" dt="2020-09-07T12:14:21.966" v="84"/>
          <ac:cxnSpMkLst>
            <pc:docMk/>
            <pc:sldMk cId="256180887" sldId="453"/>
            <ac:cxnSpMk id="16" creationId="{A5E8883A-460C-4B24-AB79-97F64BA7E0A0}"/>
          </ac:cxnSpMkLst>
        </pc:cxnChg>
        <pc:cxnChg chg="del">
          <ac:chgData name="Lukáš Psota - 2N" userId="01a0e882-39e8-4bb7-b3d2-54f4a1681987" providerId="ADAL" clId="{C7902D85-D023-4518-981A-79C39E108170}" dt="2020-09-07T12:14:21.497" v="83" actId="478"/>
          <ac:cxnSpMkLst>
            <pc:docMk/>
            <pc:sldMk cId="256180887" sldId="453"/>
            <ac:cxnSpMk id="25" creationId="{9DD8DE2A-D662-443E-8A22-3779AE73180E}"/>
          </ac:cxnSpMkLst>
        </pc:cxnChg>
      </pc:sldChg>
      <pc:sldChg chg="modSp mod">
        <pc:chgData name="Lukáš Psota - 2N" userId="01a0e882-39e8-4bb7-b3d2-54f4a1681987" providerId="ADAL" clId="{C7902D85-D023-4518-981A-79C39E108170}" dt="2020-09-07T12:10:05.912" v="57" actId="14100"/>
        <pc:sldMkLst>
          <pc:docMk/>
          <pc:sldMk cId="3431034338" sldId="454"/>
        </pc:sldMkLst>
        <pc:spChg chg="mod">
          <ac:chgData name="Lukáš Psota - 2N" userId="01a0e882-39e8-4bb7-b3d2-54f4a1681987" providerId="ADAL" clId="{C7902D85-D023-4518-981A-79C39E108170}" dt="2020-09-07T12:10:05.912" v="57" actId="14100"/>
          <ac:spMkLst>
            <pc:docMk/>
            <pc:sldMk cId="3431034338" sldId="454"/>
            <ac:spMk id="10" creationId="{1BE6FAAB-A772-4F94-9C63-CE10DC7829D8}"/>
          </ac:spMkLst>
        </pc:spChg>
      </pc:sldChg>
      <pc:sldChg chg="addSp delSp modSp mod">
        <pc:chgData name="Lukáš Psota - 2N" userId="01a0e882-39e8-4bb7-b3d2-54f4a1681987" providerId="ADAL" clId="{C7902D85-D023-4518-981A-79C39E108170}" dt="2020-09-07T12:09:30.575" v="52" actId="1076"/>
        <pc:sldMkLst>
          <pc:docMk/>
          <pc:sldMk cId="2214779164" sldId="457"/>
        </pc:sldMkLst>
        <pc:spChg chg="mod">
          <ac:chgData name="Lukáš Psota - 2N" userId="01a0e882-39e8-4bb7-b3d2-54f4a1681987" providerId="ADAL" clId="{C7902D85-D023-4518-981A-79C39E108170}" dt="2020-09-07T12:09:26.777" v="51" actId="1076"/>
          <ac:spMkLst>
            <pc:docMk/>
            <pc:sldMk cId="2214779164" sldId="457"/>
            <ac:spMk id="11" creationId="{02701F57-0784-4598-8B09-56B09A216AAC}"/>
          </ac:spMkLst>
        </pc:spChg>
        <pc:picChg chg="del mod">
          <ac:chgData name="Lukáš Psota - 2N" userId="01a0e882-39e8-4bb7-b3d2-54f4a1681987" providerId="ADAL" clId="{C7902D85-D023-4518-981A-79C39E108170}" dt="2020-09-07T12:01:05.281" v="11" actId="478"/>
          <ac:picMkLst>
            <pc:docMk/>
            <pc:sldMk cId="2214779164" sldId="457"/>
            <ac:picMk id="4" creationId="{9C7DB1DC-26C3-41B0-A4A2-0CFEE3D7EE95}"/>
          </ac:picMkLst>
        </pc:picChg>
        <pc:picChg chg="del">
          <ac:chgData name="Lukáš Psota - 2N" userId="01a0e882-39e8-4bb7-b3d2-54f4a1681987" providerId="ADAL" clId="{C7902D85-D023-4518-981A-79C39E108170}" dt="2020-09-07T11:54:18.127" v="4" actId="478"/>
          <ac:picMkLst>
            <pc:docMk/>
            <pc:sldMk cId="2214779164" sldId="457"/>
            <ac:picMk id="8" creationId="{35A65CA3-A9FC-4575-AC7C-E3FD834A0D9F}"/>
          </ac:picMkLst>
        </pc:picChg>
        <pc:picChg chg="mod modCrop">
          <ac:chgData name="Lukáš Psota - 2N" userId="01a0e882-39e8-4bb7-b3d2-54f4a1681987" providerId="ADAL" clId="{C7902D85-D023-4518-981A-79C39E108170}" dt="2020-09-07T12:09:14.562" v="50" actId="14861"/>
          <ac:picMkLst>
            <pc:docMk/>
            <pc:sldMk cId="2214779164" sldId="457"/>
            <ac:picMk id="9" creationId="{12489F67-7D1A-4373-A08A-155B2EA08129}"/>
          </ac:picMkLst>
        </pc:picChg>
        <pc:picChg chg="del">
          <ac:chgData name="Lukáš Psota - 2N" userId="01a0e882-39e8-4bb7-b3d2-54f4a1681987" providerId="ADAL" clId="{C7902D85-D023-4518-981A-79C39E108170}" dt="2020-09-07T11:53:51.103" v="0" actId="478"/>
          <ac:picMkLst>
            <pc:docMk/>
            <pc:sldMk cId="2214779164" sldId="457"/>
            <ac:picMk id="12" creationId="{F0F30826-80B8-4809-A1C9-D5058401325D}"/>
          </ac:picMkLst>
        </pc:picChg>
        <pc:picChg chg="add del mod">
          <ac:chgData name="Lukáš Psota - 2N" userId="01a0e882-39e8-4bb7-b3d2-54f4a1681987" providerId="ADAL" clId="{C7902D85-D023-4518-981A-79C39E108170}" dt="2020-09-07T12:07:08.352" v="31" actId="478"/>
          <ac:picMkLst>
            <pc:docMk/>
            <pc:sldMk cId="2214779164" sldId="457"/>
            <ac:picMk id="1026" creationId="{FEF4FD35-CBDA-4121-A7B8-59CE9C8B7E00}"/>
          </ac:picMkLst>
        </pc:picChg>
        <pc:picChg chg="add mod">
          <ac:chgData name="Lukáš Psota - 2N" userId="01a0e882-39e8-4bb7-b3d2-54f4a1681987" providerId="ADAL" clId="{C7902D85-D023-4518-981A-79C39E108170}" dt="2020-09-07T12:09:30.575" v="52" actId="1076"/>
          <ac:picMkLst>
            <pc:docMk/>
            <pc:sldMk cId="2214779164" sldId="457"/>
            <ac:picMk id="1028" creationId="{CF8FC78E-6D3E-488B-A776-4537AFC82F8F}"/>
          </ac:picMkLst>
        </pc:picChg>
      </pc:sldChg>
    </pc:docChg>
  </pc:docChgLst>
  <pc:docChgLst>
    <pc:chgData name="Lukáš" userId="01a0e882-39e8-4bb7-b3d2-54f4a1681987" providerId="ADAL" clId="{FE01F297-474B-4C48-B475-11388750A8CC}"/>
    <pc:docChg chg="custSel modSld">
      <pc:chgData name="Lukáš" userId="01a0e882-39e8-4bb7-b3d2-54f4a1681987" providerId="ADAL" clId="{FE01F297-474B-4C48-B475-11388750A8CC}" dt="2020-10-02T06:49:08.043" v="36" actId="20577"/>
      <pc:docMkLst>
        <pc:docMk/>
      </pc:docMkLst>
      <pc:sldChg chg="modSp mod">
        <pc:chgData name="Lukáš" userId="01a0e882-39e8-4bb7-b3d2-54f4a1681987" providerId="ADAL" clId="{FE01F297-474B-4C48-B475-11388750A8CC}" dt="2020-10-02T06:45:19.585" v="7" actId="1036"/>
        <pc:sldMkLst>
          <pc:docMk/>
          <pc:sldMk cId="2263158099" sldId="448"/>
        </pc:sldMkLst>
        <pc:picChg chg="mod">
          <ac:chgData name="Lukáš" userId="01a0e882-39e8-4bb7-b3d2-54f4a1681987" providerId="ADAL" clId="{FE01F297-474B-4C48-B475-11388750A8CC}" dt="2020-10-02T06:45:19.585" v="7" actId="1036"/>
          <ac:picMkLst>
            <pc:docMk/>
            <pc:sldMk cId="2263158099" sldId="448"/>
            <ac:picMk id="4" creationId="{83BD358A-26F2-40D5-BF95-70D789C28990}"/>
          </ac:picMkLst>
        </pc:picChg>
      </pc:sldChg>
      <pc:sldChg chg="modSp mod">
        <pc:chgData name="Lukáš" userId="01a0e882-39e8-4bb7-b3d2-54f4a1681987" providerId="ADAL" clId="{FE01F297-474B-4C48-B475-11388750A8CC}" dt="2020-10-02T06:49:08.043" v="36" actId="20577"/>
        <pc:sldMkLst>
          <pc:docMk/>
          <pc:sldMk cId="3431034338" sldId="454"/>
        </pc:sldMkLst>
        <pc:spChg chg="mod">
          <ac:chgData name="Lukáš" userId="01a0e882-39e8-4bb7-b3d2-54f4a1681987" providerId="ADAL" clId="{FE01F297-474B-4C48-B475-11388750A8CC}" dt="2020-10-02T06:49:08.043" v="36" actId="20577"/>
          <ac:spMkLst>
            <pc:docMk/>
            <pc:sldMk cId="3431034338" sldId="454"/>
            <ac:spMk id="10" creationId="{1BE6FAAB-A772-4F94-9C63-CE10DC7829D8}"/>
          </ac:spMkLst>
        </pc:spChg>
        <pc:picChg chg="mod">
          <ac:chgData name="Lukáš" userId="01a0e882-39e8-4bb7-b3d2-54f4a1681987" providerId="ADAL" clId="{FE01F297-474B-4C48-B475-11388750A8CC}" dt="2020-10-02T06:45:52.474" v="8" actId="1076"/>
          <ac:picMkLst>
            <pc:docMk/>
            <pc:sldMk cId="3431034338" sldId="454"/>
            <ac:picMk id="9" creationId="{A3991332-B1C8-44E3-8655-3545E0F0F4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2A0A11-856D-40F9-8D69-43E5DC7E2BB3}" type="datetimeFigureOut">
              <a:rPr lang="cs-CZ"/>
              <a:pPr>
                <a:defRPr/>
              </a:pPr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1E214F-D093-4CFF-B4E2-AC5CA6F99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82A8F4-8940-4C7D-AF58-C5436F346EFE}" type="datetimeFigureOut">
              <a:rPr lang="cs-CZ"/>
              <a:pPr>
                <a:defRPr/>
              </a:pPr>
              <a:t>09.10.2020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179FA0-B00F-492D-8820-1845B45BC7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E302AE31-66CF-4E41-9A3E-D597A95A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4776A359-F500-41C1-8BE0-71B60E9B9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Nainstalujte jednotku 2N®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před konferenční místnost a dopřejte uživatelům přehled o právě probíhajících i následujících schůzkách. To vše díky nové aplikaci 2N® Meeting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A pokud mají štěstí a místnost je zrovna volná, mohou si ji hned na místě zarezervovat. Aplikace podporuje synchronizaci sdíleného kalendáře s platformami Microsoft Office 365, Microsoft Exchange, Google Gmail nebo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Zimbra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altLang="cs-CZ" dirty="0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CD32AC12-D223-4227-AFAA-0804A4A5A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6F0795-2BED-4793-88AF-C2AF37695C76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1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rgbClr val="262324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3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8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35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45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3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79FA0-B00F-492D-8820-1845B45BC7A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2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no longer have to experience the complicated process of finding out which meeting room in their company is currently free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48682-F0E9-4CF2-BE02-143AE3C4283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5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072329" y="1843087"/>
            <a:ext cx="6964205" cy="2681288"/>
          </a:xfrm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2328" y="1271588"/>
            <a:ext cx="6964205" cy="280263"/>
          </a:xfrm>
        </p:spPr>
        <p:txBody>
          <a:bodyPr/>
          <a:lstStyle>
            <a:lvl1pPr>
              <a:defRPr b="1">
                <a:solidFill>
                  <a:srgbClr val="004E97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75488" cy="605790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4"/>
          <p:cNvCxnSpPr/>
          <p:nvPr userDrawn="1"/>
        </p:nvCxnSpPr>
        <p:spPr>
          <a:xfrm>
            <a:off x="4559300" y="1238250"/>
            <a:ext cx="0" cy="23622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9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2167849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2167849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48891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48891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Logo2N_Whit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11163"/>
            <a:ext cx="1371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29100"/>
            <a:ext cx="6400800" cy="538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35969"/>
            <a:ext cx="8229600" cy="8572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0FDE02A0-418C-4725-A09B-405232C1EE5E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ázek 4" descr="Logo2N_Blue_CMYK_72dpi.jpg">
            <a:extLst>
              <a:ext uri="{FF2B5EF4-FFF2-40B4-BE49-F238E27FC236}">
                <a16:creationId xmlns:a16="http://schemas.microsoft.com/office/drawing/2014/main" id="{86257BF1-DD0D-4DCB-8544-4AE7126EE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CC38C457-3255-4728-8A9C-72FC2333BEFD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072329" y="1843087"/>
            <a:ext cx="6964205" cy="2681288"/>
          </a:xfrm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2328" y="1271588"/>
            <a:ext cx="6964205" cy="280263"/>
          </a:xfrm>
        </p:spPr>
        <p:txBody>
          <a:bodyPr/>
          <a:lstStyle>
            <a:lvl1pPr>
              <a:defRPr b="1">
                <a:solidFill>
                  <a:srgbClr val="004E97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75488" cy="605790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864005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347B378E-C04A-44AA-95A4-A16594C62D0B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85D6C98B-3297-43A3-AC25-C3FC85CC1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669C1E2A-5035-4809-BE7E-D06BA10BED0E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48735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1.png">
            <a:extLst>
              <a:ext uri="{FF2B5EF4-FFF2-40B4-BE49-F238E27FC236}">
                <a16:creationId xmlns:a16="http://schemas.microsoft.com/office/drawing/2014/main" id="{EC354047-7DF5-4A9F-9ED0-C04A90B5F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0"/>
            <a:ext cx="78232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Přímá spojovací čára 5">
            <a:extLst>
              <a:ext uri="{FF2B5EF4-FFF2-40B4-BE49-F238E27FC236}">
                <a16:creationId xmlns:a16="http://schemas.microsoft.com/office/drawing/2014/main" id="{B5F6917E-85F5-478D-9C52-7F07E194BA8F}"/>
              </a:ext>
            </a:extLst>
          </p:cNvPr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Logo2N_Blue_CMYK_72dpi.jpg">
            <a:extLst>
              <a:ext uri="{FF2B5EF4-FFF2-40B4-BE49-F238E27FC236}">
                <a16:creationId xmlns:a16="http://schemas.microsoft.com/office/drawing/2014/main" id="{B47B7798-175A-4026-857F-010C11E34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FD60AEC4-23A9-4C59-ADFA-FFBCEE676BC9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97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1A020144-F707-430F-8990-355AD92CEDA0}"/>
              </a:ext>
            </a:extLst>
          </p:cNvPr>
          <p:cNvCxnSpPr/>
          <p:nvPr userDrawn="1"/>
        </p:nvCxnSpPr>
        <p:spPr>
          <a:xfrm>
            <a:off x="32258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AE6FA1E6-D326-4470-8ACD-FFF3F37094B8}"/>
              </a:ext>
            </a:extLst>
          </p:cNvPr>
          <p:cNvCxnSpPr/>
          <p:nvPr userDrawn="1"/>
        </p:nvCxnSpPr>
        <p:spPr>
          <a:xfrm>
            <a:off x="59182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6">
            <a:extLst>
              <a:ext uri="{FF2B5EF4-FFF2-40B4-BE49-F238E27FC236}">
                <a16:creationId xmlns:a16="http://schemas.microsoft.com/office/drawing/2014/main" id="{1F9DB81B-D1A3-4D40-A11C-9DD7D08C512A}"/>
              </a:ext>
            </a:extLst>
          </p:cNvPr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Obrázek 4" descr="Logo2N_Blue_CMYK_72dpi.jpg">
            <a:extLst>
              <a:ext uri="{FF2B5EF4-FFF2-40B4-BE49-F238E27FC236}">
                <a16:creationId xmlns:a16="http://schemas.microsoft.com/office/drawing/2014/main" id="{04553350-0A02-463F-9639-DFF63D7F8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AE1C7AD7-A083-4F2A-9415-5F9D06CA68DB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Zástupný symbol pro text 29"/>
          <p:cNvSpPr>
            <a:spLocks noGrp="1"/>
          </p:cNvSpPr>
          <p:nvPr>
            <p:ph type="body" sz="quarter" idx="14"/>
          </p:nvPr>
        </p:nvSpPr>
        <p:spPr>
          <a:xfrm>
            <a:off x="835025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3" name="Zástupný symbol pro obrázek 22"/>
          <p:cNvSpPr>
            <a:spLocks noGrp="1"/>
          </p:cNvSpPr>
          <p:nvPr>
            <p:ph type="pic" sz="quarter" idx="10"/>
          </p:nvPr>
        </p:nvSpPr>
        <p:spPr>
          <a:xfrm>
            <a:off x="835025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4" name="Zástupný symbol pro obrázek 22"/>
          <p:cNvSpPr>
            <a:spLocks noGrp="1"/>
          </p:cNvSpPr>
          <p:nvPr>
            <p:ph type="pic" sz="quarter" idx="11"/>
          </p:nvPr>
        </p:nvSpPr>
        <p:spPr>
          <a:xfrm>
            <a:off x="3556280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5" name="Zástupný symbol pro obrázek 22"/>
          <p:cNvSpPr>
            <a:spLocks noGrp="1"/>
          </p:cNvSpPr>
          <p:nvPr>
            <p:ph type="pic" sz="quarter" idx="13"/>
          </p:nvPr>
        </p:nvSpPr>
        <p:spPr>
          <a:xfrm>
            <a:off x="6200489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8" name="Zástupný symbol pro text 29"/>
          <p:cNvSpPr>
            <a:spLocks noGrp="1"/>
          </p:cNvSpPr>
          <p:nvPr>
            <p:ph type="body" sz="quarter" idx="15"/>
          </p:nvPr>
        </p:nvSpPr>
        <p:spPr>
          <a:xfrm>
            <a:off x="3556280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9" name="Zástupný symbol pro text 29"/>
          <p:cNvSpPr>
            <a:spLocks noGrp="1"/>
          </p:cNvSpPr>
          <p:nvPr>
            <p:ph type="body" sz="quarter" idx="16"/>
          </p:nvPr>
        </p:nvSpPr>
        <p:spPr>
          <a:xfrm>
            <a:off x="6200489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835025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835025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56280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9" name="Zástupný symbol pro obrázek 22"/>
          <p:cNvSpPr>
            <a:spLocks noGrp="1"/>
          </p:cNvSpPr>
          <p:nvPr>
            <p:ph type="pic" sz="quarter" idx="20"/>
          </p:nvPr>
        </p:nvSpPr>
        <p:spPr>
          <a:xfrm>
            <a:off x="6200489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56280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1" name="Zástupný symbol pro text 29"/>
          <p:cNvSpPr>
            <a:spLocks noGrp="1"/>
          </p:cNvSpPr>
          <p:nvPr>
            <p:ph type="body" sz="quarter" idx="22"/>
          </p:nvPr>
        </p:nvSpPr>
        <p:spPr>
          <a:xfrm>
            <a:off x="6200489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26A7BAF-089B-47E3-894D-6AA376C295B5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529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953001" y="565100"/>
            <a:ext cx="3509963" cy="118506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555625" y="4453561"/>
            <a:ext cx="7315200" cy="48101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2950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16A611E4-C6BD-424D-BE35-B0DD89F88C55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872CEFC-EE0A-405E-B7BE-A54A2D5559B8}"/>
              </a:ext>
            </a:extLst>
          </p:cNvPr>
          <p:cNvSpPr/>
          <p:nvPr userDrawn="1"/>
        </p:nvSpPr>
        <p:spPr>
          <a:xfrm>
            <a:off x="4953000" y="388938"/>
            <a:ext cx="3733800" cy="1501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id="{97988D5B-27A9-4A57-BCA0-C1CDB34908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3500" y="649288"/>
            <a:ext cx="4572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 	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HQ </a:t>
            </a: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Lorem ipsum</a:t>
            </a:r>
            <a:endParaRPr lang="en-US" altLang="cs-CZ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 	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200 </a:t>
            </a: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dolor sit</a:t>
            </a:r>
            <a:endParaRPr lang="en-US" altLang="cs-CZ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 	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23 </a:t>
            </a: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ames 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revenue</a:t>
            </a:r>
          </a:p>
        </p:txBody>
      </p:sp>
      <p:sp>
        <p:nvSpPr>
          <p:cNvPr id="3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529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555625" y="4453561"/>
            <a:ext cx="7315200" cy="481013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5573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CA5F3176-F0F2-4093-9AD9-AD66A30ABD40}"/>
              </a:ext>
            </a:extLst>
          </p:cNvPr>
          <p:cNvCxnSpPr/>
          <p:nvPr userDrawn="1"/>
        </p:nvCxnSpPr>
        <p:spPr>
          <a:xfrm>
            <a:off x="32258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C6CDEA12-E1FE-4E67-A777-65E06F2E09BF}"/>
              </a:ext>
            </a:extLst>
          </p:cNvPr>
          <p:cNvCxnSpPr/>
          <p:nvPr userDrawn="1"/>
        </p:nvCxnSpPr>
        <p:spPr>
          <a:xfrm>
            <a:off x="59182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DDEC65F8-179E-4581-8B41-82E7ACE8A702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Přímá spojovací čára 6">
            <a:extLst>
              <a:ext uri="{FF2B5EF4-FFF2-40B4-BE49-F238E27FC236}">
                <a16:creationId xmlns:a16="http://schemas.microsoft.com/office/drawing/2014/main" id="{50C6E043-0C15-4B36-A42F-B5F673D0EE85}"/>
              </a:ext>
            </a:extLst>
          </p:cNvPr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ázek 4" descr="Logo2N_Blue_CMYK_72dpi.jpg">
            <a:extLst>
              <a:ext uri="{FF2B5EF4-FFF2-40B4-BE49-F238E27FC236}">
                <a16:creationId xmlns:a16="http://schemas.microsoft.com/office/drawing/2014/main" id="{ED5FD548-D454-46EE-B996-A02089AD2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ástupný symbol pro text 29"/>
          <p:cNvSpPr>
            <a:spLocks noGrp="1"/>
          </p:cNvSpPr>
          <p:nvPr>
            <p:ph type="body" sz="quarter" idx="14"/>
          </p:nvPr>
        </p:nvSpPr>
        <p:spPr>
          <a:xfrm>
            <a:off x="835025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3" name="Zástupný symbol pro obrázek 22"/>
          <p:cNvSpPr>
            <a:spLocks noGrp="1"/>
          </p:cNvSpPr>
          <p:nvPr>
            <p:ph type="pic" sz="quarter" idx="10"/>
          </p:nvPr>
        </p:nvSpPr>
        <p:spPr>
          <a:xfrm>
            <a:off x="835025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4" name="Zástupný symbol pro obrázek 22"/>
          <p:cNvSpPr>
            <a:spLocks noGrp="1"/>
          </p:cNvSpPr>
          <p:nvPr>
            <p:ph type="pic" sz="quarter" idx="11"/>
          </p:nvPr>
        </p:nvSpPr>
        <p:spPr>
          <a:xfrm>
            <a:off x="3556280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5" name="Zástupný symbol pro obrázek 22"/>
          <p:cNvSpPr>
            <a:spLocks noGrp="1"/>
          </p:cNvSpPr>
          <p:nvPr>
            <p:ph type="pic" sz="quarter" idx="13"/>
          </p:nvPr>
        </p:nvSpPr>
        <p:spPr>
          <a:xfrm>
            <a:off x="6200489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8" name="Zástupný symbol pro text 29"/>
          <p:cNvSpPr>
            <a:spLocks noGrp="1"/>
          </p:cNvSpPr>
          <p:nvPr>
            <p:ph type="body" sz="quarter" idx="15"/>
          </p:nvPr>
        </p:nvSpPr>
        <p:spPr>
          <a:xfrm>
            <a:off x="3556280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9" name="Zástupný symbol pro text 29"/>
          <p:cNvSpPr>
            <a:spLocks noGrp="1"/>
          </p:cNvSpPr>
          <p:nvPr>
            <p:ph type="body" sz="quarter" idx="16"/>
          </p:nvPr>
        </p:nvSpPr>
        <p:spPr>
          <a:xfrm>
            <a:off x="6200489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835025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835025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56280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9" name="Zástupný symbol pro obrázek 22"/>
          <p:cNvSpPr>
            <a:spLocks noGrp="1"/>
          </p:cNvSpPr>
          <p:nvPr>
            <p:ph type="pic" sz="quarter" idx="20"/>
          </p:nvPr>
        </p:nvSpPr>
        <p:spPr>
          <a:xfrm>
            <a:off x="6200489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56280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1" name="Zástupný symbol pro text 29"/>
          <p:cNvSpPr>
            <a:spLocks noGrp="1"/>
          </p:cNvSpPr>
          <p:nvPr>
            <p:ph type="body" sz="quarter" idx="22"/>
          </p:nvPr>
        </p:nvSpPr>
        <p:spPr>
          <a:xfrm>
            <a:off x="6200489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2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13C8D26F-C72C-488A-8D8A-2961F0D9E460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Obrázek 4" descr="Logo2N_Blue_CMYK_72dpi.jpg">
            <a:extLst>
              <a:ext uri="{FF2B5EF4-FFF2-40B4-BE49-F238E27FC236}">
                <a16:creationId xmlns:a16="http://schemas.microsoft.com/office/drawing/2014/main" id="{340E082B-0675-4945-B0C3-B64F2E4B2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ovací čára 5">
            <a:extLst>
              <a:ext uri="{FF2B5EF4-FFF2-40B4-BE49-F238E27FC236}">
                <a16:creationId xmlns:a16="http://schemas.microsoft.com/office/drawing/2014/main" id="{BAB0E86F-4797-4149-86D0-AEDBEC2EE9D7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302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302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88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FF1D9D08-A55A-46C7-B6EF-36A3E303C209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Obrázek 4" descr="Logo2N_Blue_CMYK_72dpi.jpg">
            <a:extLst>
              <a:ext uri="{FF2B5EF4-FFF2-40B4-BE49-F238E27FC236}">
                <a16:creationId xmlns:a16="http://schemas.microsoft.com/office/drawing/2014/main" id="{3D268D50-6381-4710-A822-6D802903B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5">
            <a:extLst>
              <a:ext uri="{FF2B5EF4-FFF2-40B4-BE49-F238E27FC236}">
                <a16:creationId xmlns:a16="http://schemas.microsoft.com/office/drawing/2014/main" id="{66180AC7-EECE-47BB-8393-5899F406BF31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2167849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2167849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48891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48891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72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1CA8035A-1A6C-4575-BEC0-4681E48B5979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D9DF2367-DCA1-4126-8468-EDC5B7248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13A16E19-3E32-45BD-87D5-E06AF376F6A3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25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B6F22A21-8345-4174-AEB7-C254236B8508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EB4C7555-F6A7-457F-8B93-34B5C5138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1B6350D5-0DEC-4CCC-AE47-5C3FDCDC4970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790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407B2F3F-2375-4306-932C-C8C787F07FED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5B845F0E-DFAA-49C4-8963-248670676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D3915381-C58A-4470-8E8B-116563342195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230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04A4F28E-BB58-4E7C-AEDD-556B6FCF92EC}"/>
              </a:ext>
            </a:extLst>
          </p:cNvPr>
          <p:cNvCxnSpPr/>
          <p:nvPr userDrawn="1"/>
        </p:nvCxnSpPr>
        <p:spPr>
          <a:xfrm>
            <a:off x="4559300" y="1238250"/>
            <a:ext cx="0" cy="23622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36C77787-6893-4D39-BFB7-549EFBFA73E7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9" name="Obrázek 4" descr="Logo2N_Blue_CMYK_72dpi.jpg">
            <a:extLst>
              <a:ext uri="{FF2B5EF4-FFF2-40B4-BE49-F238E27FC236}">
                <a16:creationId xmlns:a16="http://schemas.microsoft.com/office/drawing/2014/main" id="{B6219859-3808-4D42-8227-FB70E4DFB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ovací čára 6">
            <a:extLst>
              <a:ext uri="{FF2B5EF4-FFF2-40B4-BE49-F238E27FC236}">
                <a16:creationId xmlns:a16="http://schemas.microsoft.com/office/drawing/2014/main" id="{0D60A414-496B-4ECC-ADD0-9445488E7094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2167849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2167849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48891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48891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34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0"/>
            <a:ext cx="78232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Přímá spojovací čára 5"/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Logo2N_Blue_CMYK_72dp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705A518D-0F19-4056-BE18-C59ED89D730A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536AFB5C-CD6B-49F3-ADE0-214AE3D6D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76663368-D805-41E3-9AD9-0028CB7CDBDB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321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Nadpis a obsah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6848517_s.jpg">
            <a:extLst>
              <a:ext uri="{FF2B5EF4-FFF2-40B4-BE49-F238E27FC236}">
                <a16:creationId xmlns:a16="http://schemas.microsoft.com/office/drawing/2014/main" id="{05C370AE-1B73-443E-B0F6-F5C0E8A5E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7425"/>
            <a:ext cx="2374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1203598"/>
            <a:ext cx="5616624" cy="809625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9832" y="2283718"/>
            <a:ext cx="5616623" cy="2310507"/>
          </a:xfrm>
        </p:spPr>
        <p:txBody>
          <a:bodyPr/>
          <a:lstStyle>
            <a:lvl1pPr>
              <a:buClr>
                <a:srgbClr val="005599"/>
              </a:buClr>
              <a:buFont typeface="Verdana" pitchFamily="34" charset="0"/>
              <a:buChar char="•"/>
              <a:defRPr sz="2000"/>
            </a:lvl1pPr>
            <a:lvl2pPr>
              <a:buClr>
                <a:schemeClr val="tx2"/>
              </a:buClr>
              <a:buFont typeface="Verdana" pitchFamily="34" charset="0"/>
              <a:buChar char="–"/>
              <a:defRPr sz="2000"/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3973198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0FDE02A0-418C-4725-A09B-405232C1EE5E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ázek 4" descr="Logo2N_Blue_CMYK_72dpi.jpg">
            <a:extLst>
              <a:ext uri="{FF2B5EF4-FFF2-40B4-BE49-F238E27FC236}">
                <a16:creationId xmlns:a16="http://schemas.microsoft.com/office/drawing/2014/main" id="{86257BF1-DD0D-4DCB-8544-4AE7126EE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CC38C457-3255-4728-8A9C-72FC2333BEFD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072329" y="1843087"/>
            <a:ext cx="6964205" cy="2681288"/>
          </a:xfrm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2328" y="1271588"/>
            <a:ext cx="6964205" cy="280263"/>
          </a:xfrm>
        </p:spPr>
        <p:txBody>
          <a:bodyPr/>
          <a:lstStyle>
            <a:lvl1pPr>
              <a:defRPr b="1">
                <a:solidFill>
                  <a:srgbClr val="004E97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75488" cy="605790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5679134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347B378E-C04A-44AA-95A4-A16594C62D0B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85D6C98B-3297-43A3-AC25-C3FC85CC1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669C1E2A-5035-4809-BE7E-D06BA10BED0E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975809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1.png">
            <a:extLst>
              <a:ext uri="{FF2B5EF4-FFF2-40B4-BE49-F238E27FC236}">
                <a16:creationId xmlns:a16="http://schemas.microsoft.com/office/drawing/2014/main" id="{EC354047-7DF5-4A9F-9ED0-C04A90B5F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20800" y="0"/>
            <a:ext cx="78232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Přímá spojovací čára 5">
            <a:extLst>
              <a:ext uri="{FF2B5EF4-FFF2-40B4-BE49-F238E27FC236}">
                <a16:creationId xmlns:a16="http://schemas.microsoft.com/office/drawing/2014/main" id="{B5F6917E-85F5-478D-9C52-7F07E194BA8F}"/>
              </a:ext>
            </a:extLst>
          </p:cNvPr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Logo2N_Blue_CMYK_72dpi.jpg">
            <a:extLst>
              <a:ext uri="{FF2B5EF4-FFF2-40B4-BE49-F238E27FC236}">
                <a16:creationId xmlns:a16="http://schemas.microsoft.com/office/drawing/2014/main" id="{B47B7798-175A-4026-857F-010C11E34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FD60AEC4-23A9-4C59-ADFA-FFBCEE676BC9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415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1A020144-F707-430F-8990-355AD92CEDA0}"/>
              </a:ext>
            </a:extLst>
          </p:cNvPr>
          <p:cNvCxnSpPr/>
          <p:nvPr userDrawn="1"/>
        </p:nvCxnSpPr>
        <p:spPr>
          <a:xfrm>
            <a:off x="32258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AE6FA1E6-D326-4470-8ACD-FFF3F37094B8}"/>
              </a:ext>
            </a:extLst>
          </p:cNvPr>
          <p:cNvCxnSpPr/>
          <p:nvPr userDrawn="1"/>
        </p:nvCxnSpPr>
        <p:spPr>
          <a:xfrm>
            <a:off x="59182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6">
            <a:extLst>
              <a:ext uri="{FF2B5EF4-FFF2-40B4-BE49-F238E27FC236}">
                <a16:creationId xmlns:a16="http://schemas.microsoft.com/office/drawing/2014/main" id="{1F9DB81B-D1A3-4D40-A11C-9DD7D08C512A}"/>
              </a:ext>
            </a:extLst>
          </p:cNvPr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Obrázek 4" descr="Logo2N_Blue_CMYK_72dpi.jpg">
            <a:extLst>
              <a:ext uri="{FF2B5EF4-FFF2-40B4-BE49-F238E27FC236}">
                <a16:creationId xmlns:a16="http://schemas.microsoft.com/office/drawing/2014/main" id="{04553350-0A02-463F-9639-DFF63D7F8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AE1C7AD7-A083-4F2A-9415-5F9D06CA68DB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Zástupný symbol pro text 29"/>
          <p:cNvSpPr>
            <a:spLocks noGrp="1"/>
          </p:cNvSpPr>
          <p:nvPr>
            <p:ph type="body" sz="quarter" idx="14"/>
          </p:nvPr>
        </p:nvSpPr>
        <p:spPr>
          <a:xfrm>
            <a:off x="835025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3" name="Zástupný symbol pro obrázek 22"/>
          <p:cNvSpPr>
            <a:spLocks noGrp="1"/>
          </p:cNvSpPr>
          <p:nvPr>
            <p:ph type="pic" sz="quarter" idx="10"/>
          </p:nvPr>
        </p:nvSpPr>
        <p:spPr>
          <a:xfrm>
            <a:off x="835025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4" name="Zástupný symbol pro obrázek 22"/>
          <p:cNvSpPr>
            <a:spLocks noGrp="1"/>
          </p:cNvSpPr>
          <p:nvPr>
            <p:ph type="pic" sz="quarter" idx="11"/>
          </p:nvPr>
        </p:nvSpPr>
        <p:spPr>
          <a:xfrm>
            <a:off x="3556280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5" name="Zástupný symbol pro obrázek 22"/>
          <p:cNvSpPr>
            <a:spLocks noGrp="1"/>
          </p:cNvSpPr>
          <p:nvPr>
            <p:ph type="pic" sz="quarter" idx="13"/>
          </p:nvPr>
        </p:nvSpPr>
        <p:spPr>
          <a:xfrm>
            <a:off x="6200489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8" name="Zástupný symbol pro text 29"/>
          <p:cNvSpPr>
            <a:spLocks noGrp="1"/>
          </p:cNvSpPr>
          <p:nvPr>
            <p:ph type="body" sz="quarter" idx="15"/>
          </p:nvPr>
        </p:nvSpPr>
        <p:spPr>
          <a:xfrm>
            <a:off x="3556280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9" name="Zástupný symbol pro text 29"/>
          <p:cNvSpPr>
            <a:spLocks noGrp="1"/>
          </p:cNvSpPr>
          <p:nvPr>
            <p:ph type="body" sz="quarter" idx="16"/>
          </p:nvPr>
        </p:nvSpPr>
        <p:spPr>
          <a:xfrm>
            <a:off x="6200489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835025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835025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56280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9" name="Zástupný symbol pro obrázek 22"/>
          <p:cNvSpPr>
            <a:spLocks noGrp="1"/>
          </p:cNvSpPr>
          <p:nvPr>
            <p:ph type="pic" sz="quarter" idx="20"/>
          </p:nvPr>
        </p:nvSpPr>
        <p:spPr>
          <a:xfrm>
            <a:off x="6200489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56280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1" name="Zástupný symbol pro text 29"/>
          <p:cNvSpPr>
            <a:spLocks noGrp="1"/>
          </p:cNvSpPr>
          <p:nvPr>
            <p:ph type="body" sz="quarter" idx="22"/>
          </p:nvPr>
        </p:nvSpPr>
        <p:spPr>
          <a:xfrm>
            <a:off x="6200489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114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26A7BAF-089B-47E3-894D-6AA376C295B5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529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953001" y="565100"/>
            <a:ext cx="3509963" cy="118506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555625" y="4453561"/>
            <a:ext cx="7315200" cy="48101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24081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16A611E4-C6BD-424D-BE35-B0DD89F88C55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872CEFC-EE0A-405E-B7BE-A54A2D5559B8}"/>
              </a:ext>
            </a:extLst>
          </p:cNvPr>
          <p:cNvSpPr/>
          <p:nvPr userDrawn="1"/>
        </p:nvSpPr>
        <p:spPr>
          <a:xfrm>
            <a:off x="4953000" y="388938"/>
            <a:ext cx="3733800" cy="1501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id="{97988D5B-27A9-4A57-BCA0-C1CDB34908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3500" y="649288"/>
            <a:ext cx="4572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 	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HQ </a:t>
            </a: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Lorem ipsum</a:t>
            </a:r>
            <a:endParaRPr lang="en-US" altLang="cs-CZ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 	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200 </a:t>
            </a: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dolor sit</a:t>
            </a:r>
            <a:endParaRPr lang="en-US" altLang="cs-CZ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 	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23 </a:t>
            </a:r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ames </a:t>
            </a:r>
            <a:r>
              <a:rPr lang="en-US" altLang="cs-CZ">
                <a:solidFill>
                  <a:schemeClr val="bg1"/>
                </a:solidFill>
                <a:latin typeface="Verdana" panose="020B0604030504040204" pitchFamily="34" charset="0"/>
              </a:rPr>
              <a:t>revenue</a:t>
            </a:r>
          </a:p>
        </p:txBody>
      </p:sp>
      <p:sp>
        <p:nvSpPr>
          <p:cNvPr id="3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529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555625" y="4453561"/>
            <a:ext cx="7315200" cy="481013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59863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CA5F3176-F0F2-4093-9AD9-AD66A30ABD40}"/>
              </a:ext>
            </a:extLst>
          </p:cNvPr>
          <p:cNvCxnSpPr/>
          <p:nvPr userDrawn="1"/>
        </p:nvCxnSpPr>
        <p:spPr>
          <a:xfrm>
            <a:off x="32258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C6CDEA12-E1FE-4E67-A777-65E06F2E09BF}"/>
              </a:ext>
            </a:extLst>
          </p:cNvPr>
          <p:cNvCxnSpPr/>
          <p:nvPr userDrawn="1"/>
        </p:nvCxnSpPr>
        <p:spPr>
          <a:xfrm>
            <a:off x="59182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DDEC65F8-179E-4581-8B41-82E7ACE8A702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Přímá spojovací čára 6">
            <a:extLst>
              <a:ext uri="{FF2B5EF4-FFF2-40B4-BE49-F238E27FC236}">
                <a16:creationId xmlns:a16="http://schemas.microsoft.com/office/drawing/2014/main" id="{50C6E043-0C15-4B36-A42F-B5F673D0EE85}"/>
              </a:ext>
            </a:extLst>
          </p:cNvPr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ázek 4" descr="Logo2N_Blue_CMYK_72dpi.jpg">
            <a:extLst>
              <a:ext uri="{FF2B5EF4-FFF2-40B4-BE49-F238E27FC236}">
                <a16:creationId xmlns:a16="http://schemas.microsoft.com/office/drawing/2014/main" id="{ED5FD548-D454-46EE-B996-A02089AD2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ástupný symbol pro text 29"/>
          <p:cNvSpPr>
            <a:spLocks noGrp="1"/>
          </p:cNvSpPr>
          <p:nvPr>
            <p:ph type="body" sz="quarter" idx="14"/>
          </p:nvPr>
        </p:nvSpPr>
        <p:spPr>
          <a:xfrm>
            <a:off x="835025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3" name="Zástupný symbol pro obrázek 22"/>
          <p:cNvSpPr>
            <a:spLocks noGrp="1"/>
          </p:cNvSpPr>
          <p:nvPr>
            <p:ph type="pic" sz="quarter" idx="10"/>
          </p:nvPr>
        </p:nvSpPr>
        <p:spPr>
          <a:xfrm>
            <a:off x="835025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4" name="Zástupný symbol pro obrázek 22"/>
          <p:cNvSpPr>
            <a:spLocks noGrp="1"/>
          </p:cNvSpPr>
          <p:nvPr>
            <p:ph type="pic" sz="quarter" idx="11"/>
          </p:nvPr>
        </p:nvSpPr>
        <p:spPr>
          <a:xfrm>
            <a:off x="3556280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5" name="Zástupný symbol pro obrázek 22"/>
          <p:cNvSpPr>
            <a:spLocks noGrp="1"/>
          </p:cNvSpPr>
          <p:nvPr>
            <p:ph type="pic" sz="quarter" idx="13"/>
          </p:nvPr>
        </p:nvSpPr>
        <p:spPr>
          <a:xfrm>
            <a:off x="6200489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8" name="Zástupný symbol pro text 29"/>
          <p:cNvSpPr>
            <a:spLocks noGrp="1"/>
          </p:cNvSpPr>
          <p:nvPr>
            <p:ph type="body" sz="quarter" idx="15"/>
          </p:nvPr>
        </p:nvSpPr>
        <p:spPr>
          <a:xfrm>
            <a:off x="3556280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9" name="Zástupný symbol pro text 29"/>
          <p:cNvSpPr>
            <a:spLocks noGrp="1"/>
          </p:cNvSpPr>
          <p:nvPr>
            <p:ph type="body" sz="quarter" idx="16"/>
          </p:nvPr>
        </p:nvSpPr>
        <p:spPr>
          <a:xfrm>
            <a:off x="6200489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835025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835025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56280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9" name="Zástupný symbol pro obrázek 22"/>
          <p:cNvSpPr>
            <a:spLocks noGrp="1"/>
          </p:cNvSpPr>
          <p:nvPr>
            <p:ph type="pic" sz="quarter" idx="20"/>
          </p:nvPr>
        </p:nvSpPr>
        <p:spPr>
          <a:xfrm>
            <a:off x="6200489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56280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1" name="Zástupný symbol pro text 29"/>
          <p:cNvSpPr>
            <a:spLocks noGrp="1"/>
          </p:cNvSpPr>
          <p:nvPr>
            <p:ph type="body" sz="quarter" idx="22"/>
          </p:nvPr>
        </p:nvSpPr>
        <p:spPr>
          <a:xfrm>
            <a:off x="6200489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402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13C8D26F-C72C-488A-8D8A-2961F0D9E460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Obrázek 4" descr="Logo2N_Blue_CMYK_72dpi.jpg">
            <a:extLst>
              <a:ext uri="{FF2B5EF4-FFF2-40B4-BE49-F238E27FC236}">
                <a16:creationId xmlns:a16="http://schemas.microsoft.com/office/drawing/2014/main" id="{340E082B-0675-4945-B0C3-B64F2E4B2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ovací čára 5">
            <a:extLst>
              <a:ext uri="{FF2B5EF4-FFF2-40B4-BE49-F238E27FC236}">
                <a16:creationId xmlns:a16="http://schemas.microsoft.com/office/drawing/2014/main" id="{BAB0E86F-4797-4149-86D0-AEDBEC2EE9D7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302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302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70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/>
          <p:cNvCxnSpPr/>
          <p:nvPr userDrawn="1"/>
        </p:nvCxnSpPr>
        <p:spPr>
          <a:xfrm>
            <a:off x="32258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>
            <a:off x="59182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6"/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Zástupný symbol pro text 29"/>
          <p:cNvSpPr>
            <a:spLocks noGrp="1"/>
          </p:cNvSpPr>
          <p:nvPr>
            <p:ph type="body" sz="quarter" idx="14"/>
          </p:nvPr>
        </p:nvSpPr>
        <p:spPr>
          <a:xfrm>
            <a:off x="835025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3" name="Zástupný symbol pro obrázek 22"/>
          <p:cNvSpPr>
            <a:spLocks noGrp="1"/>
          </p:cNvSpPr>
          <p:nvPr>
            <p:ph type="pic" sz="quarter" idx="10"/>
          </p:nvPr>
        </p:nvSpPr>
        <p:spPr>
          <a:xfrm>
            <a:off x="835025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4" name="Zástupný symbol pro obrázek 22"/>
          <p:cNvSpPr>
            <a:spLocks noGrp="1"/>
          </p:cNvSpPr>
          <p:nvPr>
            <p:ph type="pic" sz="quarter" idx="11"/>
          </p:nvPr>
        </p:nvSpPr>
        <p:spPr>
          <a:xfrm>
            <a:off x="3556280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5" name="Zástupný symbol pro obrázek 22"/>
          <p:cNvSpPr>
            <a:spLocks noGrp="1"/>
          </p:cNvSpPr>
          <p:nvPr>
            <p:ph type="pic" sz="quarter" idx="13"/>
          </p:nvPr>
        </p:nvSpPr>
        <p:spPr>
          <a:xfrm>
            <a:off x="6200489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8" name="Zástupný symbol pro text 29"/>
          <p:cNvSpPr>
            <a:spLocks noGrp="1"/>
          </p:cNvSpPr>
          <p:nvPr>
            <p:ph type="body" sz="quarter" idx="15"/>
          </p:nvPr>
        </p:nvSpPr>
        <p:spPr>
          <a:xfrm>
            <a:off x="3556280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9" name="Zástupný symbol pro text 29"/>
          <p:cNvSpPr>
            <a:spLocks noGrp="1"/>
          </p:cNvSpPr>
          <p:nvPr>
            <p:ph type="body" sz="quarter" idx="16"/>
          </p:nvPr>
        </p:nvSpPr>
        <p:spPr>
          <a:xfrm>
            <a:off x="6200489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835025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835025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56280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9" name="Zástupný symbol pro obrázek 22"/>
          <p:cNvSpPr>
            <a:spLocks noGrp="1"/>
          </p:cNvSpPr>
          <p:nvPr>
            <p:ph type="pic" sz="quarter" idx="20"/>
          </p:nvPr>
        </p:nvSpPr>
        <p:spPr>
          <a:xfrm>
            <a:off x="6200489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56280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1" name="Zástupný symbol pro text 29"/>
          <p:cNvSpPr>
            <a:spLocks noGrp="1"/>
          </p:cNvSpPr>
          <p:nvPr>
            <p:ph type="body" sz="quarter" idx="22"/>
          </p:nvPr>
        </p:nvSpPr>
        <p:spPr>
          <a:xfrm>
            <a:off x="6200489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FF1D9D08-A55A-46C7-B6EF-36A3E303C209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Obrázek 4" descr="Logo2N_Blue_CMYK_72dpi.jpg">
            <a:extLst>
              <a:ext uri="{FF2B5EF4-FFF2-40B4-BE49-F238E27FC236}">
                <a16:creationId xmlns:a16="http://schemas.microsoft.com/office/drawing/2014/main" id="{3D268D50-6381-4710-A822-6D802903B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5">
            <a:extLst>
              <a:ext uri="{FF2B5EF4-FFF2-40B4-BE49-F238E27FC236}">
                <a16:creationId xmlns:a16="http://schemas.microsoft.com/office/drawing/2014/main" id="{66180AC7-EECE-47BB-8393-5899F406BF31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2167849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2167849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48891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48891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709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1CA8035A-1A6C-4575-BEC0-4681E48B5979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D9DF2367-DCA1-4126-8468-EDC5B7248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13A16E19-3E32-45BD-87D5-E06AF376F6A3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19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B6F22A21-8345-4174-AEB7-C254236B8508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EB4C7555-F6A7-457F-8B93-34B5C5138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1B6350D5-0DEC-4CCC-AE47-5C3FDCDC4970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607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407B2F3F-2375-4306-932C-C8C787F07FED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5B845F0E-DFAA-49C4-8963-248670676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D3915381-C58A-4470-8E8B-116563342195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188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04A4F28E-BB58-4E7C-AEDD-556B6FCF92EC}"/>
              </a:ext>
            </a:extLst>
          </p:cNvPr>
          <p:cNvCxnSpPr/>
          <p:nvPr userDrawn="1"/>
        </p:nvCxnSpPr>
        <p:spPr>
          <a:xfrm>
            <a:off x="4559300" y="1238250"/>
            <a:ext cx="0" cy="23622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36C77787-6893-4D39-BFB7-549EFBFA73E7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9" name="Obrázek 4" descr="Logo2N_Blue_CMYK_72dpi.jpg">
            <a:extLst>
              <a:ext uri="{FF2B5EF4-FFF2-40B4-BE49-F238E27FC236}">
                <a16:creationId xmlns:a16="http://schemas.microsoft.com/office/drawing/2014/main" id="{B6219859-3808-4D42-8227-FB70E4DFB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ovací čára 6">
            <a:extLst>
              <a:ext uri="{FF2B5EF4-FFF2-40B4-BE49-F238E27FC236}">
                <a16:creationId xmlns:a16="http://schemas.microsoft.com/office/drawing/2014/main" id="{0D60A414-496B-4ECC-ADD0-9445488E7094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2167849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2167849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48891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48891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406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705A518D-0F19-4056-BE18-C59ED89D730A}"/>
              </a:ext>
            </a:extLst>
          </p:cNvPr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4" descr="Logo2N_Blue_CMYK_72dpi.jpg">
            <a:extLst>
              <a:ext uri="{FF2B5EF4-FFF2-40B4-BE49-F238E27FC236}">
                <a16:creationId xmlns:a16="http://schemas.microsoft.com/office/drawing/2014/main" id="{536AFB5C-CD6B-49F3-ADE0-214AE3D6D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76663368-D805-41E3-9AD9-0028CB7CDBDB}"/>
              </a:ext>
            </a:extLst>
          </p:cNvPr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485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Nadpis a obsa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6848517_s.jpg">
            <a:extLst>
              <a:ext uri="{FF2B5EF4-FFF2-40B4-BE49-F238E27FC236}">
                <a16:creationId xmlns:a16="http://schemas.microsoft.com/office/drawing/2014/main" id="{05C370AE-1B73-443E-B0F6-F5C0E8A5E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7425"/>
            <a:ext cx="2374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1203598"/>
            <a:ext cx="5616624" cy="809625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9832" y="2283718"/>
            <a:ext cx="5616623" cy="2310507"/>
          </a:xfrm>
        </p:spPr>
        <p:txBody>
          <a:bodyPr/>
          <a:lstStyle>
            <a:lvl1pPr>
              <a:buClr>
                <a:srgbClr val="005599"/>
              </a:buClr>
              <a:buFont typeface="Verdana" pitchFamily="34" charset="0"/>
              <a:buChar char="•"/>
              <a:defRPr sz="2000"/>
            </a:lvl1pPr>
            <a:lvl2pPr>
              <a:buClr>
                <a:schemeClr val="tx2"/>
              </a:buClr>
              <a:buFont typeface="Verdana" pitchFamily="34" charset="0"/>
              <a:buChar char="–"/>
              <a:defRPr sz="2000"/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8143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529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953001" y="565100"/>
            <a:ext cx="3509963" cy="118506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555625" y="4453561"/>
            <a:ext cx="7315200" cy="48101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4953000" y="388938"/>
            <a:ext cx="3733800" cy="1501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>
            <a:spLocks noChangeArrowheads="1"/>
          </p:cNvSpPr>
          <p:nvPr userDrawn="1"/>
        </p:nvSpPr>
        <p:spPr bwMode="auto">
          <a:xfrm>
            <a:off x="5143500" y="649288"/>
            <a:ext cx="45720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s-CZ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	</a:t>
            </a:r>
            <a:r>
              <a:rPr lang="en-US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HQ </a:t>
            </a:r>
            <a:r>
              <a:rPr lang="cs-CZ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Lorem ipsum</a:t>
            </a:r>
            <a:endParaRPr lang="en-US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s-CZ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	</a:t>
            </a:r>
            <a:r>
              <a:rPr lang="en-US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200 </a:t>
            </a:r>
            <a:r>
              <a:rPr lang="cs-CZ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dolor sit</a:t>
            </a:r>
            <a:endParaRPr lang="en-US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s-CZ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	</a:t>
            </a:r>
            <a:r>
              <a:rPr lang="en-US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23 </a:t>
            </a:r>
            <a:r>
              <a:rPr lang="cs-CZ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ames </a:t>
            </a:r>
            <a:r>
              <a:rPr lang="en-US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revenue</a:t>
            </a:r>
          </a:p>
        </p:txBody>
      </p:sp>
      <p:sp>
        <p:nvSpPr>
          <p:cNvPr id="3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529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555625" y="4453561"/>
            <a:ext cx="7315200" cy="481013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/>
          <p:cNvCxnSpPr/>
          <p:nvPr userDrawn="1"/>
        </p:nvCxnSpPr>
        <p:spPr>
          <a:xfrm>
            <a:off x="32258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>
            <a:off x="5918200" y="1008063"/>
            <a:ext cx="0" cy="361156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Přímá spojovací čára 17"/>
          <p:cNvCxnSpPr/>
          <p:nvPr userDrawn="1"/>
        </p:nvCxnSpPr>
        <p:spPr>
          <a:xfrm>
            <a:off x="457200" y="579438"/>
            <a:ext cx="70754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ástupný symbol pro text 29"/>
          <p:cNvSpPr>
            <a:spLocks noGrp="1"/>
          </p:cNvSpPr>
          <p:nvPr>
            <p:ph type="body" sz="quarter" idx="14"/>
          </p:nvPr>
        </p:nvSpPr>
        <p:spPr>
          <a:xfrm>
            <a:off x="835025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3" name="Zástupný symbol pro obrázek 22"/>
          <p:cNvSpPr>
            <a:spLocks noGrp="1"/>
          </p:cNvSpPr>
          <p:nvPr>
            <p:ph type="pic" sz="quarter" idx="10"/>
          </p:nvPr>
        </p:nvSpPr>
        <p:spPr>
          <a:xfrm>
            <a:off x="835025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4" name="Zástupný symbol pro obrázek 22"/>
          <p:cNvSpPr>
            <a:spLocks noGrp="1"/>
          </p:cNvSpPr>
          <p:nvPr>
            <p:ph type="pic" sz="quarter" idx="11"/>
          </p:nvPr>
        </p:nvSpPr>
        <p:spPr>
          <a:xfrm>
            <a:off x="3556280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5" name="Zástupný symbol pro obrázek 22"/>
          <p:cNvSpPr>
            <a:spLocks noGrp="1"/>
          </p:cNvSpPr>
          <p:nvPr>
            <p:ph type="pic" sz="quarter" idx="13"/>
          </p:nvPr>
        </p:nvSpPr>
        <p:spPr>
          <a:xfrm>
            <a:off x="6200489" y="100846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38" name="Zástupný symbol pro text 29"/>
          <p:cNvSpPr>
            <a:spLocks noGrp="1"/>
          </p:cNvSpPr>
          <p:nvPr>
            <p:ph type="body" sz="quarter" idx="15"/>
          </p:nvPr>
        </p:nvSpPr>
        <p:spPr>
          <a:xfrm>
            <a:off x="3556280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9" name="Zástupný symbol pro text 29"/>
          <p:cNvSpPr>
            <a:spLocks noGrp="1"/>
          </p:cNvSpPr>
          <p:nvPr>
            <p:ph type="body" sz="quarter" idx="16"/>
          </p:nvPr>
        </p:nvSpPr>
        <p:spPr>
          <a:xfrm>
            <a:off x="6200489" y="2224088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835025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835025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56280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9" name="Zástupný symbol pro obrázek 22"/>
          <p:cNvSpPr>
            <a:spLocks noGrp="1"/>
          </p:cNvSpPr>
          <p:nvPr>
            <p:ph type="pic" sz="quarter" idx="20"/>
          </p:nvPr>
        </p:nvSpPr>
        <p:spPr>
          <a:xfrm>
            <a:off x="6200489" y="2993130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56280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1" name="Zástupný symbol pro text 29"/>
          <p:cNvSpPr>
            <a:spLocks noGrp="1"/>
          </p:cNvSpPr>
          <p:nvPr>
            <p:ph type="body" sz="quarter" idx="22"/>
          </p:nvPr>
        </p:nvSpPr>
        <p:spPr>
          <a:xfrm>
            <a:off x="6200489" y="4208757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35302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35302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4"/>
          <p:cNvCxnSpPr/>
          <p:nvPr userDrawn="1"/>
        </p:nvCxnSpPr>
        <p:spPr>
          <a:xfrm>
            <a:off x="4559300" y="1238250"/>
            <a:ext cx="0" cy="23622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Obrázek 4" descr="Logo2N_Blue_CMYK_72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ástupný symbol pro text 29"/>
          <p:cNvSpPr>
            <a:spLocks noGrp="1"/>
          </p:cNvSpPr>
          <p:nvPr>
            <p:ph type="body" sz="quarter" idx="17"/>
          </p:nvPr>
        </p:nvSpPr>
        <p:spPr>
          <a:xfrm>
            <a:off x="2167849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7" name="Zástupný symbol pro obrázek 22"/>
          <p:cNvSpPr>
            <a:spLocks noGrp="1"/>
          </p:cNvSpPr>
          <p:nvPr>
            <p:ph type="pic" sz="quarter" idx="18"/>
          </p:nvPr>
        </p:nvSpPr>
        <p:spPr>
          <a:xfrm>
            <a:off x="2167849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8" name="Zástupný symbol pro obrázek 22"/>
          <p:cNvSpPr>
            <a:spLocks noGrp="1"/>
          </p:cNvSpPr>
          <p:nvPr>
            <p:ph type="pic" sz="quarter" idx="19"/>
          </p:nvPr>
        </p:nvSpPr>
        <p:spPr>
          <a:xfrm>
            <a:off x="4889104" y="1643475"/>
            <a:ext cx="2078038" cy="121562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50" name="Zástupný symbol pro text 29"/>
          <p:cNvSpPr>
            <a:spLocks noGrp="1"/>
          </p:cNvSpPr>
          <p:nvPr>
            <p:ph type="body" sz="quarter" idx="21"/>
          </p:nvPr>
        </p:nvSpPr>
        <p:spPr>
          <a:xfrm>
            <a:off x="4889104" y="2859103"/>
            <a:ext cx="2078038" cy="590368"/>
          </a:xfrm>
        </p:spPr>
        <p:txBody>
          <a:bodyPr anchor="ctr">
            <a:noAutofit/>
          </a:bodyPr>
          <a:lstStyle>
            <a:lvl1pPr algn="ctr"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0" r:id="rId1"/>
    <p:sldLayoutId id="2147485291" r:id="rId2"/>
    <p:sldLayoutId id="2147485292" r:id="rId3"/>
    <p:sldLayoutId id="2147485293" r:id="rId4"/>
    <p:sldLayoutId id="2147485294" r:id="rId5"/>
    <p:sldLayoutId id="2147485295" r:id="rId6"/>
    <p:sldLayoutId id="2147485296" r:id="rId7"/>
    <p:sldLayoutId id="2147485297" r:id="rId8"/>
    <p:sldLayoutId id="2147485298" r:id="rId9"/>
    <p:sldLayoutId id="2147485299" r:id="rId10"/>
    <p:sldLayoutId id="2147485300" r:id="rId11"/>
    <p:sldLayoutId id="2147485301" r:id="rId12"/>
    <p:sldLayoutId id="2147485302" r:id="rId13"/>
    <p:sldLayoutId id="2147485303" r:id="rId14"/>
  </p:sldLayoutIdLst>
  <p:transition>
    <p:fade/>
  </p:transition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304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08442-99E0-42B0-AFF8-EA266586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2B2793-8120-423F-AF84-3A82056293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262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  <p:sldLayoutId id="2147485317" r:id="rId12"/>
    <p:sldLayoutId id="2147485318" r:id="rId13"/>
    <p:sldLayoutId id="2147485319" r:id="rId14"/>
    <p:sldLayoutId id="2147485320" r:id="rId15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08442-99E0-42B0-AFF8-EA266586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2B2793-8120-423F-AF84-3A82056293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441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2" r:id="rId1"/>
    <p:sldLayoutId id="2147485323" r:id="rId2"/>
    <p:sldLayoutId id="2147485324" r:id="rId3"/>
    <p:sldLayoutId id="2147485325" r:id="rId4"/>
    <p:sldLayoutId id="2147485326" r:id="rId5"/>
    <p:sldLayoutId id="2147485327" r:id="rId6"/>
    <p:sldLayoutId id="2147485328" r:id="rId7"/>
    <p:sldLayoutId id="2147485329" r:id="rId8"/>
    <p:sldLayoutId id="2147485330" r:id="rId9"/>
    <p:sldLayoutId id="2147485331" r:id="rId10"/>
    <p:sldLayoutId id="2147485332" r:id="rId11"/>
    <p:sldLayoutId id="2147485333" r:id="rId12"/>
    <p:sldLayoutId id="2147485334" r:id="rId13"/>
    <p:sldLayoutId id="2147485335" r:id="rId14"/>
    <p:sldLayoutId id="2147485336" r:id="rId15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2nvideos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acebook.com/2ntelekomunikace/?fref=ts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hyperlink" Target="https://www.linkedin.com/company/337013?trk=vsrp_companies_cluster_name&amp;trkInfo=VSRPsearchId:1858716131455886689171,VSRPtargetId:337013,VSRPcmpt:companies_cluster" TargetMode="External"/><Relationship Id="rId4" Type="http://schemas.openxmlformats.org/officeDocument/2006/relationships/hyperlink" Target="https://www.twitter.com/2ntelecom/" TargetMode="Externa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 descr="main_screen (1).jpg">
            <a:extLst>
              <a:ext uri="{FF2B5EF4-FFF2-40B4-BE49-F238E27FC236}">
                <a16:creationId xmlns:a16="http://schemas.microsoft.com/office/drawing/2014/main" id="{A39CF73E-A174-4A5B-88D4-2D95B1CE9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Obrázek 6" descr="Logo2N_White_300dpi.png">
            <a:extLst>
              <a:ext uri="{FF2B5EF4-FFF2-40B4-BE49-F238E27FC236}">
                <a16:creationId xmlns:a16="http://schemas.microsoft.com/office/drawing/2014/main" id="{744FB390-15A9-4CF7-A4F9-796FF7C85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358900"/>
            <a:ext cx="11604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E6B92EA-03E0-4A89-B3D6-E5DB1E4E8CA5}"/>
              </a:ext>
            </a:extLst>
          </p:cNvPr>
          <p:cNvSpPr/>
          <p:nvPr/>
        </p:nvSpPr>
        <p:spPr>
          <a:xfrm>
            <a:off x="769938" y="1390650"/>
            <a:ext cx="46037" cy="3376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cs-CZ"/>
          </a:p>
        </p:txBody>
      </p:sp>
      <p:sp>
        <p:nvSpPr>
          <p:cNvPr id="20486" name="Podnadpis 2">
            <a:extLst>
              <a:ext uri="{FF2B5EF4-FFF2-40B4-BE49-F238E27FC236}">
                <a16:creationId xmlns:a16="http://schemas.microsoft.com/office/drawing/2014/main" id="{FE4E6452-0B0D-42A0-965D-1578E71B504C}"/>
              </a:ext>
            </a:extLst>
          </p:cNvPr>
          <p:cNvSpPr txBox="1">
            <a:spLocks/>
          </p:cNvSpPr>
          <p:nvPr/>
        </p:nvSpPr>
        <p:spPr bwMode="auto">
          <a:xfrm>
            <a:off x="1264219" y="2571750"/>
            <a:ext cx="7472077" cy="168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cs-CZ" sz="3400" b="1" dirty="0">
                <a:solidFill>
                  <a:schemeClr val="bg1"/>
                </a:solidFill>
                <a:latin typeface="Verdana" panose="020B0604030504040204" pitchFamily="34" charset="0"/>
              </a:rPr>
              <a:t>2N</a:t>
            </a:r>
            <a:r>
              <a:rPr lang="en-US" altLang="cs-CZ" sz="3400" b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®</a:t>
            </a:r>
            <a:r>
              <a:rPr lang="en-US" altLang="cs-CZ" sz="3400" b="1" dirty="0">
                <a:solidFill>
                  <a:schemeClr val="bg1"/>
                </a:solidFill>
                <a:latin typeface="Verdana" panose="020B0604030504040204" pitchFamily="34" charset="0"/>
              </a:rPr>
              <a:t> Meeting Room</a:t>
            </a:r>
          </a:p>
          <a:p>
            <a:pPr defTabSz="9144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000" dirty="0">
                <a:solidFill>
                  <a:schemeClr val="bg1"/>
                </a:solidFill>
                <a:latin typeface="Verdana" panose="020B0604030504040204" pitchFamily="34" charset="0"/>
              </a:rPr>
              <a:t>Scheduled meetings clearly on 2N</a:t>
            </a:r>
            <a:r>
              <a:rPr lang="cs-CZ" altLang="cs-CZ" sz="2000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®</a:t>
            </a:r>
            <a:r>
              <a:rPr lang="en-US" altLang="cs-CZ" sz="2000" dirty="0">
                <a:solidFill>
                  <a:schemeClr val="bg1"/>
                </a:solidFill>
                <a:latin typeface="Verdana" panose="020B0604030504040204" pitchFamily="34" charset="0"/>
              </a:rPr>
              <a:t> Indoor Touch</a:t>
            </a:r>
            <a:r>
              <a:rPr lang="cs-CZ" altLang="cs-CZ" sz="2000" dirty="0">
                <a:solidFill>
                  <a:schemeClr val="bg1"/>
                </a:solidFill>
                <a:latin typeface="Verdana" panose="020B0604030504040204" pitchFamily="34" charset="0"/>
              </a:rPr>
              <a:t> 2.0</a:t>
            </a:r>
            <a:endParaRPr lang="en-US" altLang="cs-CZ" sz="2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en-US"/>
              <a:t>Key benefits of the app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0E16CE3-0016-4200-93DB-9EFC5591703E}"/>
              </a:ext>
            </a:extLst>
          </p:cNvPr>
          <p:cNvSpPr txBox="1">
            <a:spLocks/>
          </p:cNvSpPr>
          <p:nvPr/>
        </p:nvSpPr>
        <p:spPr>
          <a:xfrm>
            <a:off x="383345" y="1186153"/>
            <a:ext cx="3816000" cy="720000"/>
          </a:xfrm>
          <a:prstGeom prst="roundRect">
            <a:avLst/>
          </a:prstGeom>
          <a:ln>
            <a:solidFill>
              <a:srgbClr val="1060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sz="1600" b="1">
                <a:solidFill>
                  <a:srgbClr val="262324"/>
                </a:solidFill>
                <a:effectLst/>
              </a:rPr>
              <a:t>Synchronization</a:t>
            </a:r>
            <a:r>
              <a:rPr lang="en-US" sz="1600">
                <a:solidFill>
                  <a:srgbClr val="262324"/>
                </a:solidFill>
                <a:effectLst/>
              </a:rPr>
              <a:t> with the most used </a:t>
            </a:r>
            <a:r>
              <a:rPr lang="en-US" sz="1600" b="1">
                <a:solidFill>
                  <a:srgbClr val="262324"/>
                </a:solidFill>
                <a:effectLst/>
              </a:rPr>
              <a:t>shared calendars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8D670E7-048D-463C-AB61-D4B398CA864B}"/>
              </a:ext>
            </a:extLst>
          </p:cNvPr>
          <p:cNvCxnSpPr>
            <a:cxnSpLocks/>
          </p:cNvCxnSpPr>
          <p:nvPr/>
        </p:nvCxnSpPr>
        <p:spPr>
          <a:xfrm>
            <a:off x="0" y="579728"/>
            <a:ext cx="5465298" cy="0"/>
          </a:xfrm>
          <a:prstGeom prst="line">
            <a:avLst/>
          </a:prstGeom>
          <a:ln>
            <a:solidFill>
              <a:srgbClr val="EBEB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1F88FE3-E19E-4C1A-8DC3-9B2FA7FFF273}"/>
              </a:ext>
            </a:extLst>
          </p:cNvPr>
          <p:cNvSpPr txBox="1"/>
          <p:nvPr/>
        </p:nvSpPr>
        <p:spPr>
          <a:xfrm>
            <a:off x="399176" y="3670187"/>
            <a:ext cx="3816000" cy="720000"/>
          </a:xfrm>
          <a:prstGeom prst="roundRect">
            <a:avLst/>
          </a:prstGeom>
          <a:ln>
            <a:solidFill>
              <a:srgbClr val="1060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rgbClr val="2623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/>
              <a:t>Immediate </a:t>
            </a:r>
            <a:r>
              <a:rPr lang="en-US" b="0"/>
              <a:t>(ad hoc) room </a:t>
            </a:r>
            <a:r>
              <a:rPr lang="en-US"/>
              <a:t>reservation </a:t>
            </a:r>
            <a:r>
              <a:rPr lang="en-US" b="0"/>
              <a:t>from the panel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037F5E2-6526-4BF4-87AB-C215157B4AFF}"/>
              </a:ext>
            </a:extLst>
          </p:cNvPr>
          <p:cNvSpPr txBox="1"/>
          <p:nvPr/>
        </p:nvSpPr>
        <p:spPr>
          <a:xfrm>
            <a:off x="383345" y="2428170"/>
            <a:ext cx="3816000" cy="720000"/>
          </a:xfrm>
          <a:prstGeom prst="roundRect">
            <a:avLst/>
          </a:prstGeom>
          <a:ln>
            <a:solidFill>
              <a:srgbClr val="1060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rgbClr val="2623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b="0"/>
              <a:t>Full </a:t>
            </a:r>
            <a:r>
              <a:rPr lang="en-US"/>
              <a:t>overview of scheduled occupancy </a:t>
            </a:r>
            <a:r>
              <a:rPr lang="en-US" b="0"/>
              <a:t>for meeting rooms</a:t>
            </a:r>
          </a:p>
        </p:txBody>
      </p:sp>
      <p:pic>
        <p:nvPicPr>
          <p:cNvPr id="8" name="Obrázek 7" descr="Obsah obrázku elektronika, monitor, počítač, vsedě&#10;&#10;Popis byl vytvořen automaticky">
            <a:extLst>
              <a:ext uri="{FF2B5EF4-FFF2-40B4-BE49-F238E27FC236}">
                <a16:creationId xmlns:a16="http://schemas.microsoft.com/office/drawing/2014/main" id="{F9AD64E1-DD4E-4B19-9598-DC33CE59B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5" y="1387555"/>
            <a:ext cx="3452126" cy="28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2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ošile&#10;&#10;Popis byl vytvořen automaticky">
            <a:extLst>
              <a:ext uri="{FF2B5EF4-FFF2-40B4-BE49-F238E27FC236}">
                <a16:creationId xmlns:a16="http://schemas.microsoft.com/office/drawing/2014/main" id="{8A38B286-BBF8-467F-8CF3-2CDB8DA2F4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b="33295"/>
          <a:stretch/>
        </p:blipFill>
        <p:spPr>
          <a:xfrm>
            <a:off x="1" y="-1798"/>
            <a:ext cx="9144000" cy="5143500"/>
          </a:xfrm>
          <a:prstGeom prst="rect">
            <a:avLst/>
          </a:prstGeom>
        </p:spPr>
      </p:pic>
      <p:sp>
        <p:nvSpPr>
          <p:cNvPr id="17" name="Bublinový popisek: zahnutá čára se zvýrazněním 16">
            <a:extLst>
              <a:ext uri="{FF2B5EF4-FFF2-40B4-BE49-F238E27FC236}">
                <a16:creationId xmlns:a16="http://schemas.microsoft.com/office/drawing/2014/main" id="{582C933D-A3BF-4E3E-9AFF-AE3A5E8E216B}"/>
              </a:ext>
            </a:extLst>
          </p:cNvPr>
          <p:cNvSpPr/>
          <p:nvPr/>
        </p:nvSpPr>
        <p:spPr>
          <a:xfrm>
            <a:off x="6678111" y="2190565"/>
            <a:ext cx="1687993" cy="340265"/>
          </a:xfrm>
          <a:prstGeom prst="accentCallout2">
            <a:avLst>
              <a:gd name="adj1" fmla="val 40054"/>
              <a:gd name="adj2" fmla="val -4986"/>
              <a:gd name="adj3" fmla="val 44312"/>
              <a:gd name="adj4" fmla="val -31557"/>
              <a:gd name="adj5" fmla="val 8085"/>
              <a:gd name="adj6" fmla="val -88427"/>
            </a:avLst>
          </a:prstGeom>
          <a:noFill/>
          <a:ln w="12700">
            <a:solidFill>
              <a:schemeClr val="bg1">
                <a:lumMod val="85000"/>
              </a:schemeClr>
            </a:solidFill>
            <a:tailEnd type="oval" w="sm" len="sm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Application settings</a:t>
            </a:r>
          </a:p>
          <a:p>
            <a:r>
              <a:rPr lang="en-US" sz="105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(administrator mode)</a:t>
            </a:r>
          </a:p>
        </p:txBody>
      </p:sp>
      <p:sp>
        <p:nvSpPr>
          <p:cNvPr id="18" name="Bublinový popisek: zahnutá čára se zvýrazněním 17">
            <a:extLst>
              <a:ext uri="{FF2B5EF4-FFF2-40B4-BE49-F238E27FC236}">
                <a16:creationId xmlns:a16="http://schemas.microsoft.com/office/drawing/2014/main" id="{E778A175-28B6-4FBC-8BD7-9F04DAEF0E42}"/>
              </a:ext>
            </a:extLst>
          </p:cNvPr>
          <p:cNvSpPr/>
          <p:nvPr/>
        </p:nvSpPr>
        <p:spPr>
          <a:xfrm>
            <a:off x="6757372" y="3131534"/>
            <a:ext cx="2302785" cy="408993"/>
          </a:xfrm>
          <a:prstGeom prst="accentCallout2">
            <a:avLst>
              <a:gd name="adj1" fmla="val 44314"/>
              <a:gd name="adj2" fmla="val -7038"/>
              <a:gd name="adj3" fmla="val 44312"/>
              <a:gd name="adj4" fmla="val -32852"/>
              <a:gd name="adj5" fmla="val -34494"/>
              <a:gd name="adj6" fmla="val -68037"/>
            </a:avLst>
          </a:prstGeom>
          <a:noFill/>
          <a:ln w="12700">
            <a:solidFill>
              <a:schemeClr val="bg1">
                <a:lumMod val="85000"/>
              </a:schemeClr>
            </a:solidFill>
            <a:tailEnd type="oval" w="sm" len="sm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List of subsequent meetings</a:t>
            </a:r>
          </a:p>
          <a:p>
            <a:r>
              <a:rPr lang="en-US" sz="105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(name, time, organizer’s name)</a:t>
            </a:r>
            <a:endParaRPr lang="en-US" sz="120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Bublinový popisek: zahnutá čára se zvýrazněním 18">
            <a:extLst>
              <a:ext uri="{FF2B5EF4-FFF2-40B4-BE49-F238E27FC236}">
                <a16:creationId xmlns:a16="http://schemas.microsoft.com/office/drawing/2014/main" id="{584D41D1-0C94-41A4-9314-66CC3E4A2DD6}"/>
              </a:ext>
            </a:extLst>
          </p:cNvPr>
          <p:cNvSpPr/>
          <p:nvPr/>
        </p:nvSpPr>
        <p:spPr>
          <a:xfrm flipH="1">
            <a:off x="239148" y="4426641"/>
            <a:ext cx="3059725" cy="380910"/>
          </a:xfrm>
          <a:prstGeom prst="accentCallout2">
            <a:avLst>
              <a:gd name="adj1" fmla="val 46247"/>
              <a:gd name="adj2" fmla="val -4006"/>
              <a:gd name="adj3" fmla="val 44312"/>
              <a:gd name="adj4" fmla="val -15005"/>
              <a:gd name="adj5" fmla="val -298317"/>
              <a:gd name="adj6" fmla="val -23242"/>
            </a:avLst>
          </a:prstGeom>
          <a:noFill/>
          <a:ln w="12700">
            <a:solidFill>
              <a:schemeClr val="bg1">
                <a:lumMod val="85000"/>
              </a:schemeClr>
            </a:solidFill>
            <a:tailEnd type="oval" w="sm" len="sm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Additional widgets</a:t>
            </a:r>
            <a:b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(date and time, weather, logo, picture)</a:t>
            </a:r>
            <a:endParaRPr lang="en-US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Bublinový popisek: zahnutá čára se zvýrazněním 19">
            <a:extLst>
              <a:ext uri="{FF2B5EF4-FFF2-40B4-BE49-F238E27FC236}">
                <a16:creationId xmlns:a16="http://schemas.microsoft.com/office/drawing/2014/main" id="{0A06F754-2397-4442-8011-FFED8F82F2A7}"/>
              </a:ext>
            </a:extLst>
          </p:cNvPr>
          <p:cNvSpPr/>
          <p:nvPr/>
        </p:nvSpPr>
        <p:spPr>
          <a:xfrm flipH="1">
            <a:off x="629787" y="2204165"/>
            <a:ext cx="1621391" cy="225944"/>
          </a:xfrm>
          <a:prstGeom prst="accentCallout2">
            <a:avLst>
              <a:gd name="adj1" fmla="val 44314"/>
              <a:gd name="adj2" fmla="val -7038"/>
              <a:gd name="adj3" fmla="val 44312"/>
              <a:gd name="adj4" fmla="val -31557"/>
              <a:gd name="adj5" fmla="val -5432"/>
              <a:gd name="adj6" fmla="val -75181"/>
            </a:avLst>
          </a:prstGeom>
          <a:noFill/>
          <a:ln w="12700">
            <a:solidFill>
              <a:schemeClr val="bg1">
                <a:lumMod val="85000"/>
              </a:schemeClr>
            </a:solidFill>
            <a:tailEnd type="oval" w="sm" len="sm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sz="120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Meeting room name</a:t>
            </a:r>
          </a:p>
        </p:txBody>
      </p:sp>
      <p:sp>
        <p:nvSpPr>
          <p:cNvPr id="21" name="Bublinový popisek: zahnutá čára se zvýrazněním 20">
            <a:extLst>
              <a:ext uri="{FF2B5EF4-FFF2-40B4-BE49-F238E27FC236}">
                <a16:creationId xmlns:a16="http://schemas.microsoft.com/office/drawing/2014/main" id="{6DFE3345-511D-496E-8D05-D752FCE0E0A5}"/>
              </a:ext>
            </a:extLst>
          </p:cNvPr>
          <p:cNvSpPr/>
          <p:nvPr/>
        </p:nvSpPr>
        <p:spPr>
          <a:xfrm flipH="1">
            <a:off x="167957" y="3132107"/>
            <a:ext cx="2083221" cy="517643"/>
          </a:xfrm>
          <a:prstGeom prst="accentCallout2">
            <a:avLst>
              <a:gd name="adj1" fmla="val 44314"/>
              <a:gd name="adj2" fmla="val -7038"/>
              <a:gd name="adj3" fmla="val 44312"/>
              <a:gd name="adj4" fmla="val -31557"/>
              <a:gd name="adj5" fmla="val -90945"/>
              <a:gd name="adj6" fmla="val -66446"/>
            </a:avLst>
          </a:prstGeom>
          <a:noFill/>
          <a:ln w="12700">
            <a:solidFill>
              <a:schemeClr val="bg1">
                <a:lumMod val="85000"/>
              </a:schemeClr>
            </a:solidFill>
            <a:tailEnd type="oval" w="sm" len="sm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Details of current meeting</a:t>
            </a:r>
          </a:p>
          <a:p>
            <a:pPr algn="r"/>
            <a:r>
              <a:rPr lang="en-US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(name, remaining time, list of participants)</a:t>
            </a:r>
          </a:p>
        </p:txBody>
      </p:sp>
      <p:sp>
        <p:nvSpPr>
          <p:cNvPr id="22" name="Bublinový popisek: zahnutá čára se zvýrazněním 21">
            <a:extLst>
              <a:ext uri="{FF2B5EF4-FFF2-40B4-BE49-F238E27FC236}">
                <a16:creationId xmlns:a16="http://schemas.microsoft.com/office/drawing/2014/main" id="{76DFB219-809C-45CF-9C2D-FC3F161840DB}"/>
              </a:ext>
            </a:extLst>
          </p:cNvPr>
          <p:cNvSpPr/>
          <p:nvPr/>
        </p:nvSpPr>
        <p:spPr>
          <a:xfrm>
            <a:off x="5734601" y="4264779"/>
            <a:ext cx="2045542" cy="380912"/>
          </a:xfrm>
          <a:prstGeom prst="accentCallout2">
            <a:avLst>
              <a:gd name="adj1" fmla="val 40054"/>
              <a:gd name="adj2" fmla="val -4986"/>
              <a:gd name="adj3" fmla="val 40675"/>
              <a:gd name="adj4" fmla="val -15552"/>
              <a:gd name="adj5" fmla="val -174596"/>
              <a:gd name="adj6" fmla="val -56109"/>
            </a:avLst>
          </a:prstGeom>
          <a:noFill/>
          <a:ln w="12700">
            <a:solidFill>
              <a:schemeClr val="bg1">
                <a:lumMod val="85000"/>
              </a:schemeClr>
            </a:solidFill>
            <a:tailEnd type="oval" w="sm" len="sm"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Colour status indicator</a:t>
            </a:r>
          </a:p>
          <a:p>
            <a:r>
              <a:rPr lang="en-US" sz="105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(green, red, orange)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What does the app offer?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F7CA687E-805E-49FE-8D8C-97B7C41CC1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331"/>
          <a:stretch/>
        </p:blipFill>
        <p:spPr>
          <a:xfrm>
            <a:off x="8198055" y="163390"/>
            <a:ext cx="549627" cy="443035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0A5D623-3796-4032-B181-C1381E299F07}"/>
              </a:ext>
            </a:extLst>
          </p:cNvPr>
          <p:cNvSpPr/>
          <p:nvPr/>
        </p:nvSpPr>
        <p:spPr>
          <a:xfrm>
            <a:off x="2548823" y="900325"/>
            <a:ext cx="1768007" cy="506994"/>
          </a:xfrm>
          <a:prstGeom prst="roundRect">
            <a:avLst/>
          </a:prstGeom>
          <a:solidFill>
            <a:srgbClr val="10609E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Quick on-wall installation</a:t>
            </a: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69427449-4C3D-493D-BD5E-0887AEC3298C}"/>
              </a:ext>
            </a:extLst>
          </p:cNvPr>
          <p:cNvSpPr/>
          <p:nvPr/>
        </p:nvSpPr>
        <p:spPr>
          <a:xfrm>
            <a:off x="4772081" y="894775"/>
            <a:ext cx="1768007" cy="506994"/>
          </a:xfrm>
          <a:prstGeom prst="roundRect">
            <a:avLst/>
          </a:prstGeom>
          <a:solidFill>
            <a:srgbClr val="10609E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Display protected by tempered glass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90BC5EC3-CC53-4583-9305-E1DF6211D278}"/>
              </a:ext>
            </a:extLst>
          </p:cNvPr>
          <p:cNvSpPr/>
          <p:nvPr/>
        </p:nvSpPr>
        <p:spPr>
          <a:xfrm>
            <a:off x="6995339" y="893955"/>
            <a:ext cx="1768007" cy="504540"/>
          </a:xfrm>
          <a:prstGeom prst="roundRect">
            <a:avLst/>
          </a:prstGeom>
          <a:solidFill>
            <a:srgbClr val="10609E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Industry-grade components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3476255A-785D-4B66-A744-CA462BF94C43}"/>
              </a:ext>
            </a:extLst>
          </p:cNvPr>
          <p:cNvSpPr/>
          <p:nvPr/>
        </p:nvSpPr>
        <p:spPr>
          <a:xfrm>
            <a:off x="325565" y="894775"/>
            <a:ext cx="1768007" cy="503720"/>
          </a:xfrm>
          <a:prstGeom prst="roundRect">
            <a:avLst/>
          </a:prstGeom>
          <a:solidFill>
            <a:srgbClr val="10609E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7’’ panel with attractive design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5E8883A-460C-4B24-AB79-97F64BA7E0A0}"/>
              </a:ext>
            </a:extLst>
          </p:cNvPr>
          <p:cNvCxnSpPr/>
          <p:nvPr/>
        </p:nvCxnSpPr>
        <p:spPr>
          <a:xfrm>
            <a:off x="0" y="579728"/>
            <a:ext cx="7522108" cy="0"/>
          </a:xfrm>
          <a:prstGeom prst="line">
            <a:avLst/>
          </a:prstGeom>
          <a:ln>
            <a:solidFill>
              <a:srgbClr val="EBEB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Features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comfort</a:t>
            </a:r>
            <a:endParaRPr lang="en-GB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2701F57-0784-4598-8B09-56B09A216AAC}"/>
              </a:ext>
            </a:extLst>
          </p:cNvPr>
          <p:cNvSpPr/>
          <p:nvPr/>
        </p:nvSpPr>
        <p:spPr>
          <a:xfrm>
            <a:off x="4572000" y="894045"/>
            <a:ext cx="440559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24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Cleaning room </a:t>
            </a:r>
            <a:r>
              <a:rPr lang="cs-CZ" sz="1600" dirty="0" err="1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feature</a:t>
            </a:r>
            <a:endParaRPr lang="en-US" sz="1600" dirty="0">
              <a:solidFill>
                <a:srgbClr val="262324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450850" lvl="1" indent="-277813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Informs facility manager (or receptionist) that the room must be cleaned</a:t>
            </a:r>
          </a:p>
          <a:p>
            <a:pPr marL="450850" lvl="1" indent="-277813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Facility manager sees who had a meeting and when the next one is planned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A0F09C-9E1E-451D-92DA-C0F3E045E0C2}"/>
              </a:ext>
            </a:extLst>
          </p:cNvPr>
          <p:cNvSpPr txBox="1"/>
          <p:nvPr/>
        </p:nvSpPr>
        <p:spPr>
          <a:xfrm>
            <a:off x="390460" y="894046"/>
            <a:ext cx="378774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spcBef>
                <a:spcPts val="24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Ad-hoc reservation </a:t>
            </a: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of the room</a:t>
            </a:r>
          </a:p>
          <a:p>
            <a:pPr marL="450850" lvl="1" indent="-277813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Immediate reservation directly from the panel</a:t>
            </a:r>
          </a:p>
          <a:p>
            <a:pPr marL="450850" lvl="1" indent="-277813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Works only if the meeting room is currently empty</a:t>
            </a:r>
          </a:p>
        </p:txBody>
      </p:sp>
      <p:pic>
        <p:nvPicPr>
          <p:cNvPr id="9" name="Obrázek 8" descr="Obsah obrázku osoba, muž, stojící, hledání&#10;&#10;Popis byl vytvořen automaticky">
            <a:extLst>
              <a:ext uri="{FF2B5EF4-FFF2-40B4-BE49-F238E27FC236}">
                <a16:creationId xmlns:a16="http://schemas.microsoft.com/office/drawing/2014/main" id="{12489F67-7D1A-4373-A08A-155B2EA08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765" r="3810" b="17765"/>
          <a:stretch/>
        </p:blipFill>
        <p:spPr>
          <a:xfrm>
            <a:off x="462049" y="2487343"/>
            <a:ext cx="3644568" cy="2320676"/>
          </a:xfrm>
          <a:prstGeom prst="rect">
            <a:avLst/>
          </a:prstGeom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What To Do When Your Coworker Is Chronically Disorganized">
            <a:extLst>
              <a:ext uri="{FF2B5EF4-FFF2-40B4-BE49-F238E27FC236}">
                <a16:creationId xmlns:a16="http://schemas.microsoft.com/office/drawing/2014/main" id="{CF8FC78E-6D3E-488B-A776-4537AFC82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"/>
          <a:stretch/>
        </p:blipFill>
        <p:spPr bwMode="auto">
          <a:xfrm>
            <a:off x="5037383" y="2487343"/>
            <a:ext cx="3644568" cy="2320676"/>
          </a:xfrm>
          <a:prstGeom prst="rect">
            <a:avLst/>
          </a:prstGeom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8A631B2-603E-4AE2-B9C1-93F73AB9943E}"/>
              </a:ext>
            </a:extLst>
          </p:cNvPr>
          <p:cNvSpPr/>
          <p:nvPr/>
        </p:nvSpPr>
        <p:spPr>
          <a:xfrm>
            <a:off x="2867669" y="3414764"/>
            <a:ext cx="1867786" cy="909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rgbClr val="10609E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Zimbra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1524066-5463-4A5E-B81C-6C3CF9C7763A}"/>
              </a:ext>
            </a:extLst>
          </p:cNvPr>
          <p:cNvSpPr/>
          <p:nvPr/>
        </p:nvSpPr>
        <p:spPr>
          <a:xfrm>
            <a:off x="2912056" y="2098204"/>
            <a:ext cx="1867786" cy="909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rgbClr val="10609E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Microsoft Exchange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48EF3EEA-A15F-483E-BDE0-10E89DF601FB}"/>
              </a:ext>
            </a:extLst>
          </p:cNvPr>
          <p:cNvSpPr/>
          <p:nvPr/>
        </p:nvSpPr>
        <p:spPr>
          <a:xfrm>
            <a:off x="545235" y="3432586"/>
            <a:ext cx="1867786" cy="909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rgbClr val="10609E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Gmail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209BC23-92F2-4F58-A09F-0C0A454A71E9}"/>
              </a:ext>
            </a:extLst>
          </p:cNvPr>
          <p:cNvSpPr/>
          <p:nvPr/>
        </p:nvSpPr>
        <p:spPr>
          <a:xfrm>
            <a:off x="546394" y="2098204"/>
            <a:ext cx="1867786" cy="909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rgbClr val="10609E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Microsoft Office 365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en-US" dirty="0"/>
              <a:t>Synchronization with office platforms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833FE5-E5D0-45BC-9801-8510A5F0B57A}"/>
              </a:ext>
            </a:extLst>
          </p:cNvPr>
          <p:cNvSpPr/>
          <p:nvPr/>
        </p:nvSpPr>
        <p:spPr>
          <a:xfrm>
            <a:off x="311727" y="1073635"/>
            <a:ext cx="6890059" cy="595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 indent="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2N</a:t>
            </a:r>
            <a:r>
              <a:rPr lang="en-US" sz="1600" b="1" baseline="300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®</a:t>
            </a: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Meeting Room </a:t>
            </a: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supports the </a:t>
            </a: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automatic synchronization </a:t>
            </a: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with a wide range of shared calendars and office platforms:</a:t>
            </a:r>
          </a:p>
        </p:txBody>
      </p:sp>
      <p:pic>
        <p:nvPicPr>
          <p:cNvPr id="7176" name="Picture 8" descr="Microsoft Exchange Icon at Vectorified.com | Collection of ...">
            <a:extLst>
              <a:ext uri="{FF2B5EF4-FFF2-40B4-BE49-F238E27FC236}">
                <a16:creationId xmlns:a16="http://schemas.microsoft.com/office/drawing/2014/main" id="{F43D20F0-3C5B-42E9-A084-A8FF9BB5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15" y="2359352"/>
            <a:ext cx="667267" cy="6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Outlook | Windows Central">
            <a:extLst>
              <a:ext uri="{FF2B5EF4-FFF2-40B4-BE49-F238E27FC236}">
                <a16:creationId xmlns:a16="http://schemas.microsoft.com/office/drawing/2014/main" id="{F7D4DA1B-F9F1-4E97-927C-9202C80D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30" y="2506269"/>
            <a:ext cx="477714" cy="4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ACEFB672-EBDB-4EE9-8A5A-78A3CD13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30" y="3873162"/>
            <a:ext cx="417276" cy="3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Zimbra Desktop Alternatives and Similar Software - AlternativeTo.net">
            <a:extLst>
              <a:ext uri="{FF2B5EF4-FFF2-40B4-BE49-F238E27FC236}">
                <a16:creationId xmlns:a16="http://schemas.microsoft.com/office/drawing/2014/main" id="{E1E47642-9BEE-480F-A971-E51E16E3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71" y="3780536"/>
            <a:ext cx="457049" cy="4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 descr="Obsah obrázku snímek obrazovky&#10;&#10;Popis byl vytvořen automaticky">
            <a:extLst>
              <a:ext uri="{FF2B5EF4-FFF2-40B4-BE49-F238E27FC236}">
                <a16:creationId xmlns:a16="http://schemas.microsoft.com/office/drawing/2014/main" id="{1E4EC12F-8F41-428F-9C21-FE849F8A4D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64" y="2098204"/>
            <a:ext cx="3243901" cy="20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1BE6FAAB-A772-4F94-9C63-CE10DC7829D8}"/>
              </a:ext>
            </a:extLst>
          </p:cNvPr>
          <p:cNvSpPr txBox="1">
            <a:spLocks/>
          </p:cNvSpPr>
          <p:nvPr/>
        </p:nvSpPr>
        <p:spPr>
          <a:xfrm>
            <a:off x="457199" y="1148483"/>
            <a:ext cx="8006863" cy="3339111"/>
          </a:xfrm>
          <a:prstGeom prst="rect">
            <a:avLst/>
          </a:prstGeom>
        </p:spPr>
        <p:txBody>
          <a:bodyPr lIns="0" tIns="0" rIns="0" bIns="0" anchor="t"/>
          <a:lstStyle/>
          <a:p>
            <a:pPr eaLnBrk="0" hangingPunct="0">
              <a:spcBef>
                <a:spcPts val="3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Configuration right from the panel </a:t>
            </a:r>
          </a:p>
          <a:p>
            <a:pPr marL="450850" lvl="1" indent="-277813" eaLnBrk="0" hangingPunct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Admin’s </a:t>
            </a: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local presence </a:t>
            </a: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required</a:t>
            </a:r>
          </a:p>
          <a:p>
            <a:pPr lvl="0" eaLnBrk="0" hangingPunct="0">
              <a:spcBef>
                <a:spcPts val="48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W</a:t>
            </a:r>
            <a:r>
              <a:rPr lang="en-US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here to place the panel</a:t>
            </a:r>
            <a:r>
              <a:rPr lang="cs-CZ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?</a:t>
            </a:r>
            <a:endParaRPr lang="en-US" b="1" dirty="0">
              <a:solidFill>
                <a:srgbClr val="262324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450850" lvl="1" indent="-277813" eaLnBrk="0" hangingPunct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Outside</a:t>
            </a: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the meeting room </a:t>
            </a:r>
            <a:endParaRPr lang="cs-CZ" sz="1600" dirty="0">
              <a:solidFill>
                <a:srgbClr val="262324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450850" lvl="1" indent="-277813" eaLnBrk="0" hangingPunct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Inside</a:t>
            </a:r>
            <a:r>
              <a:rPr lang="en-US" sz="16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the meeting room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Configuration</a:t>
            </a:r>
            <a:r>
              <a:rPr lang="cs-CZ" dirty="0"/>
              <a:t> and </a:t>
            </a:r>
            <a:r>
              <a:rPr lang="cs-CZ" dirty="0" err="1"/>
              <a:t>installAtion</a:t>
            </a:r>
            <a:endParaRPr lang="en-GB" dirty="0"/>
          </a:p>
        </p:txBody>
      </p:sp>
      <p:pic>
        <p:nvPicPr>
          <p:cNvPr id="11" name="Obrázek 4" descr="Logo2N_Blue_CMYK_72dpi.jpg">
            <a:extLst>
              <a:ext uri="{FF2B5EF4-FFF2-40B4-BE49-F238E27FC236}">
                <a16:creationId xmlns:a16="http://schemas.microsoft.com/office/drawing/2014/main" id="{C91B1812-F9E7-4122-AA4B-8877E381A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63513"/>
            <a:ext cx="55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A8B9838-BDD6-494E-84C3-A212C9C595C0}"/>
              </a:ext>
            </a:extLst>
          </p:cNvPr>
          <p:cNvCxnSpPr>
            <a:cxnSpLocks/>
          </p:cNvCxnSpPr>
          <p:nvPr/>
        </p:nvCxnSpPr>
        <p:spPr>
          <a:xfrm>
            <a:off x="0" y="579728"/>
            <a:ext cx="6344529" cy="0"/>
          </a:xfrm>
          <a:prstGeom prst="line">
            <a:avLst/>
          </a:prstGeom>
          <a:ln>
            <a:solidFill>
              <a:srgbClr val="EBEB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interiér, osoba, muž, stojící&#10;&#10;Popis byl vytvořen automaticky">
            <a:extLst>
              <a:ext uri="{FF2B5EF4-FFF2-40B4-BE49-F238E27FC236}">
                <a16:creationId xmlns:a16="http://schemas.microsoft.com/office/drawing/2014/main" id="{85ABD7B5-DE2F-445C-8B5B-732F6AD5B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29117"/>
          <a:stretch/>
        </p:blipFill>
        <p:spPr>
          <a:xfrm>
            <a:off x="4770831" y="606425"/>
            <a:ext cx="4373169" cy="44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9B811DA-39D9-42B2-AE58-321558B1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bg1"/>
                </a:solidFill>
              </a:rPr>
              <a:t>Suitable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…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Obrázek 3" descr="Obsah obrázku osoba, interiér, strop, lidé&#10;&#10;Popis byl vytvořen automaticky">
            <a:extLst>
              <a:ext uri="{FF2B5EF4-FFF2-40B4-BE49-F238E27FC236}">
                <a16:creationId xmlns:a16="http://schemas.microsoft.com/office/drawing/2014/main" id="{B2450D3E-B257-47D4-9DBE-EE94667AA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r="9611"/>
          <a:stretch/>
        </p:blipFill>
        <p:spPr>
          <a:xfrm>
            <a:off x="6194860" y="1423884"/>
            <a:ext cx="2792818" cy="2635690"/>
          </a:xfrm>
          <a:prstGeom prst="rect">
            <a:avLst/>
          </a:prstGeom>
        </p:spPr>
      </p:pic>
      <p:pic>
        <p:nvPicPr>
          <p:cNvPr id="6" name="Obrázek 5" descr="Obsah obrázku interiér, budova, okno, vsedě&#10;&#10;Popis byl vytvořen automaticky">
            <a:extLst>
              <a:ext uri="{FF2B5EF4-FFF2-40B4-BE49-F238E27FC236}">
                <a16:creationId xmlns:a16="http://schemas.microsoft.com/office/drawing/2014/main" id="{009137A6-BCE7-4FE1-BACA-5FE3C9034B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1" r="9150"/>
          <a:stretch/>
        </p:blipFill>
        <p:spPr>
          <a:xfrm>
            <a:off x="214018" y="1423884"/>
            <a:ext cx="2792818" cy="2634373"/>
          </a:xfrm>
          <a:prstGeom prst="rect">
            <a:avLst/>
          </a:prstGeom>
        </p:spPr>
      </p:pic>
      <p:pic>
        <p:nvPicPr>
          <p:cNvPr id="8" name="Obrázek 7" descr="Obsah obrázku interiér, stůl, okno, místnost&#10;&#10;Popis byl vytvořen automaticky">
            <a:extLst>
              <a:ext uri="{FF2B5EF4-FFF2-40B4-BE49-F238E27FC236}">
                <a16:creationId xmlns:a16="http://schemas.microsoft.com/office/drawing/2014/main" id="{06B9BCA0-00B2-4FC3-AF51-CE739B54F9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r="14504"/>
          <a:stretch/>
        </p:blipFill>
        <p:spPr>
          <a:xfrm>
            <a:off x="3204439" y="1423883"/>
            <a:ext cx="2792818" cy="26343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03D9737-071C-4C5B-9A1F-9524FFA2D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331"/>
          <a:stretch/>
        </p:blipFill>
        <p:spPr>
          <a:xfrm>
            <a:off x="8198055" y="163390"/>
            <a:ext cx="549627" cy="443035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1189C4E-DDA3-4849-9570-9501916AF962}"/>
              </a:ext>
            </a:extLst>
          </p:cNvPr>
          <p:cNvCxnSpPr/>
          <p:nvPr/>
        </p:nvCxnSpPr>
        <p:spPr>
          <a:xfrm>
            <a:off x="0" y="579728"/>
            <a:ext cx="7522108" cy="0"/>
          </a:xfrm>
          <a:prstGeom prst="line">
            <a:avLst/>
          </a:prstGeom>
          <a:ln>
            <a:solidFill>
              <a:srgbClr val="EBEB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CD03CB91-C9FC-428D-B2F8-295251943CDF}"/>
              </a:ext>
            </a:extLst>
          </p:cNvPr>
          <p:cNvSpPr/>
          <p:nvPr/>
        </p:nvSpPr>
        <p:spPr>
          <a:xfrm>
            <a:off x="214018" y="3692242"/>
            <a:ext cx="2004642" cy="276447"/>
          </a:xfrm>
          <a:prstGeom prst="rect">
            <a:avLst/>
          </a:prstGeom>
          <a:solidFill>
            <a:srgbClr val="393834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latin typeface="Verdana" panose="020B0604030504040204" pitchFamily="34" charset="0"/>
                <a:ea typeface="Verdana" panose="020B0604030504040204" pitchFamily="34" charset="0"/>
              </a:rPr>
              <a:t>Meeting </a:t>
            </a:r>
            <a:r>
              <a:rPr lang="cs-CZ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rooms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9B2129-DA46-4776-BB41-445E048BD1B2}"/>
              </a:ext>
            </a:extLst>
          </p:cNvPr>
          <p:cNvSpPr/>
          <p:nvPr/>
        </p:nvSpPr>
        <p:spPr>
          <a:xfrm>
            <a:off x="3204439" y="3699383"/>
            <a:ext cx="2004642" cy="276447"/>
          </a:xfrm>
          <a:prstGeom prst="rect">
            <a:avLst/>
          </a:prstGeom>
          <a:solidFill>
            <a:srgbClr val="393834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Shared</a:t>
            </a:r>
            <a:r>
              <a:rPr lang="cs-CZ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offices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BBC4067-B80C-4AC4-804B-88E0E02FCCC7}"/>
              </a:ext>
            </a:extLst>
          </p:cNvPr>
          <p:cNvSpPr/>
          <p:nvPr/>
        </p:nvSpPr>
        <p:spPr>
          <a:xfrm>
            <a:off x="6193413" y="3686164"/>
            <a:ext cx="2004642" cy="276447"/>
          </a:xfrm>
          <a:prstGeom prst="rect">
            <a:avLst/>
          </a:prstGeom>
          <a:solidFill>
            <a:srgbClr val="393834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Conference</a:t>
            </a:r>
            <a:r>
              <a:rPr lang="cs-CZ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halls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0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1BE6FAAB-A772-4F94-9C63-CE10DC7829D8}"/>
              </a:ext>
            </a:extLst>
          </p:cNvPr>
          <p:cNvSpPr txBox="1">
            <a:spLocks/>
          </p:cNvSpPr>
          <p:nvPr/>
        </p:nvSpPr>
        <p:spPr>
          <a:xfrm>
            <a:off x="1341783" y="1640820"/>
            <a:ext cx="3837490" cy="56684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Upload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the „Meeting room license“ </a:t>
            </a:r>
            <a:r>
              <a:rPr lang="cs-CZ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in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to</a:t>
            </a: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the 2N</a:t>
            </a:r>
            <a:r>
              <a:rPr lang="en-US" sz="1400" baseline="300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®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Indoor Touch 2.0 </a:t>
            </a:r>
            <a:r>
              <a:rPr lang="en-US" sz="12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(91378396)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4F7EE-F461-4775-866E-9AA6650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510338" cy="6064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en-US" dirty="0"/>
              <a:t>to run the app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8F655A-E941-450C-B391-657B42AB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868342"/>
            <a:ext cx="692883" cy="684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D25B82-A473-48E1-B4E2-029058BB2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0" y="1495916"/>
            <a:ext cx="700012" cy="684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E7A673-5B68-4585-9CC3-6622937D4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062" y="2246845"/>
            <a:ext cx="684000" cy="684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B32E615-D75E-4438-95A3-03DCA64CB778}"/>
              </a:ext>
            </a:extLst>
          </p:cNvPr>
          <p:cNvSpPr txBox="1"/>
          <p:nvPr/>
        </p:nvSpPr>
        <p:spPr>
          <a:xfrm>
            <a:off x="381663" y="874445"/>
            <a:ext cx="842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steps to </a:t>
            </a:r>
            <a:r>
              <a:rPr lang="cs-CZ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run 2N</a:t>
            </a:r>
            <a:r>
              <a:rPr lang="cs-CZ" b="1" baseline="300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®</a:t>
            </a:r>
            <a:r>
              <a:rPr lang="cs-CZ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Meeting </a:t>
            </a:r>
            <a:r>
              <a:rPr lang="cs-CZ" b="1" dirty="0" err="1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Room</a:t>
            </a:r>
            <a:r>
              <a:rPr lang="cs-CZ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</a:t>
            </a:r>
            <a:r>
              <a:rPr lang="cs-CZ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en-US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2N</a:t>
            </a:r>
            <a:r>
              <a:rPr lang="en-US" baseline="300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®</a:t>
            </a:r>
            <a:r>
              <a:rPr lang="en-US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Indoor Touch 2.0</a:t>
            </a:r>
            <a:endParaRPr lang="en-US" dirty="0">
              <a:solidFill>
                <a:srgbClr val="2623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B239DE7-BED6-4DEE-AD58-7D915FF8348D}"/>
              </a:ext>
            </a:extLst>
          </p:cNvPr>
          <p:cNvSpPr/>
          <p:nvPr/>
        </p:nvSpPr>
        <p:spPr>
          <a:xfrm>
            <a:off x="4000924" y="2332806"/>
            <a:ext cx="395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Activate 2N</a:t>
            </a:r>
            <a:r>
              <a:rPr lang="en-US" sz="1400" b="1" baseline="300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®</a:t>
            </a: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Meeting Room app 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(function) in the device</a:t>
            </a:r>
            <a:r>
              <a:rPr lang="en-US" sz="1400" b="1" baseline="30000" dirty="0">
                <a:solidFill>
                  <a:srgbClr val="10609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*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486F53-F176-4F90-B34D-C07E0F4A74B2}"/>
              </a:ext>
            </a:extLst>
          </p:cNvPr>
          <p:cNvSpPr/>
          <p:nvPr/>
        </p:nvSpPr>
        <p:spPr>
          <a:xfrm>
            <a:off x="457200" y="4429517"/>
            <a:ext cx="8511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baseline="30000" dirty="0">
                <a:solidFill>
                  <a:srgbClr val="10609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*</a:t>
            </a:r>
            <a:r>
              <a:rPr lang="en-US" sz="1200" i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To ensure user comfort</a:t>
            </a:r>
            <a:r>
              <a:rPr lang="cs-CZ" sz="1200" i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,</a:t>
            </a:r>
            <a:r>
              <a:rPr lang="en-US" sz="1200" i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the panel itself </a:t>
            </a:r>
            <a:r>
              <a:rPr lang="en-US" sz="1200" b="1" i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deactivates all calling features</a:t>
            </a:r>
            <a:r>
              <a:rPr lang="cs-CZ" sz="1200" b="1" i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!</a:t>
            </a:r>
            <a:endParaRPr lang="en-US" sz="1200" b="1" i="1" dirty="0">
              <a:solidFill>
                <a:srgbClr val="262324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B9DE7F6-B116-4CC6-A1CE-AE283856A961}"/>
              </a:ext>
            </a:extLst>
          </p:cNvPr>
          <p:cNvSpPr/>
          <p:nvPr/>
        </p:nvSpPr>
        <p:spPr>
          <a:xfrm>
            <a:off x="1253449" y="2987429"/>
            <a:ext cx="3262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Install the panel 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near the door to the meeting room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0EEB170-6356-409E-B145-70A9970F527C}"/>
              </a:ext>
            </a:extLst>
          </p:cNvPr>
          <p:cNvSpPr/>
          <p:nvPr/>
        </p:nvSpPr>
        <p:spPr>
          <a:xfrm>
            <a:off x="4516160" y="3642052"/>
            <a:ext cx="3494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Synchronize the app </a:t>
            </a:r>
            <a:r>
              <a:rPr lang="en-US" sz="1400" dirty="0">
                <a:solidFill>
                  <a:srgbClr val="26232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with the shared calendar at the company</a:t>
            </a:r>
            <a:endParaRPr lang="en-US" sz="1400" b="1" baseline="30000" dirty="0">
              <a:solidFill>
                <a:srgbClr val="10609E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A50883-79D4-40C2-9788-E475E0124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069" y="3555991"/>
            <a:ext cx="683993" cy="6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9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6" descr="main_screen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73394" y="2092249"/>
            <a:ext cx="8197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Get</a:t>
            </a:r>
            <a:r>
              <a:rPr lang="cs-CZ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n </a:t>
            </a:r>
            <a:r>
              <a:rPr lang="en-US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overview of </a:t>
            </a:r>
            <a:r>
              <a:rPr lang="cs-CZ" altLang="cs-CZ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the</a:t>
            </a:r>
            <a:r>
              <a:rPr lang="en-US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room occupancy</a:t>
            </a:r>
            <a:r>
              <a:rPr lang="cs-CZ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with</a:t>
            </a:r>
            <a:r>
              <a:rPr lang="cs-CZ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the</a:t>
            </a:r>
            <a:r>
              <a:rPr lang="cs-CZ" altLang="cs-CZ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2N</a:t>
            </a:r>
            <a:r>
              <a:rPr lang="cs-CZ" altLang="cs-CZ" sz="3600" b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®</a:t>
            </a:r>
            <a:r>
              <a:rPr lang="cs-CZ" altLang="cs-CZ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 Meeting </a:t>
            </a:r>
            <a:r>
              <a:rPr lang="cs-CZ" altLang="cs-CZ" sz="36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Room</a:t>
            </a:r>
            <a:r>
              <a:rPr lang="cs-CZ" altLang="cs-CZ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36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app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cs-CZ" sz="3000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3124200" y="3870325"/>
            <a:ext cx="2897188" cy="0"/>
          </a:xfrm>
          <a:prstGeom prst="line">
            <a:avLst/>
          </a:prstGeom>
          <a:ln w="19050">
            <a:solidFill>
              <a:schemeClr val="bg1">
                <a:lumMod val="9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Skupina 14"/>
          <p:cNvGrpSpPr/>
          <p:nvPr/>
        </p:nvGrpSpPr>
        <p:grpSpPr>
          <a:xfrm>
            <a:off x="3394245" y="4025582"/>
            <a:ext cx="2355510" cy="365918"/>
            <a:chOff x="2671764" y="4540885"/>
            <a:chExt cx="2355510" cy="365918"/>
          </a:xfrm>
          <a:effectLst>
            <a:outerShdw dist="50800" sx="1000" sy="1000" algn="ctr" rotWithShape="0">
              <a:srgbClr val="000000">
                <a:alpha val="99000"/>
              </a:srgbClr>
            </a:outerShdw>
          </a:effectLst>
        </p:grpSpPr>
        <p:pic>
          <p:nvPicPr>
            <p:cNvPr id="11" name="Obrázek 10" descr="twitter_logo.png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4" y="4545647"/>
              <a:ext cx="361156" cy="361156"/>
            </a:xfrm>
            <a:prstGeom prst="rect">
              <a:avLst/>
            </a:prstGeom>
          </p:spPr>
        </p:pic>
        <p:pic>
          <p:nvPicPr>
            <p:cNvPr id="12" name="Obrázek 11" descr="twitter_logo.png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671" y="4552341"/>
              <a:ext cx="330745" cy="330745"/>
            </a:xfrm>
            <a:prstGeom prst="rect">
              <a:avLst/>
            </a:prstGeom>
          </p:spPr>
        </p:pic>
        <p:pic>
          <p:nvPicPr>
            <p:cNvPr id="13" name="Obrázek 12" descr="twitter_logo.png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167" y="4564695"/>
              <a:ext cx="439200" cy="309242"/>
            </a:xfrm>
            <a:prstGeom prst="rect">
              <a:avLst/>
            </a:prstGeom>
          </p:spPr>
        </p:pic>
        <p:pic>
          <p:nvPicPr>
            <p:cNvPr id="14" name="Obrázek 13" descr="twitter_logo.png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18" y="4540885"/>
              <a:ext cx="361156" cy="361156"/>
            </a:xfrm>
            <a:prstGeom prst="rect">
              <a:avLst/>
            </a:prstGeom>
          </p:spPr>
        </p:pic>
      </p:grpSp>
      <p:pic>
        <p:nvPicPr>
          <p:cNvPr id="15" name="Obrázek 6" descr="Logo2N_White_300dpi.png">
            <a:extLst>
              <a:ext uri="{FF2B5EF4-FFF2-40B4-BE49-F238E27FC236}">
                <a16:creationId xmlns:a16="http://schemas.microsoft.com/office/drawing/2014/main" id="{A32CF5E1-426B-4EB9-AC58-EA7370C9C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572941"/>
            <a:ext cx="1001712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N_company_presentation_16_9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N_company_presentation_16_9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2N_company_presentation_16_9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7780AD7037D4C8E078A13035D3837" ma:contentTypeVersion="13" ma:contentTypeDescription="Create a new document." ma:contentTypeScope="" ma:versionID="37aee39bac5a97dcc12550c57af28e6c">
  <xsd:schema xmlns:xsd="http://www.w3.org/2001/XMLSchema" xmlns:xs="http://www.w3.org/2001/XMLSchema" xmlns:p="http://schemas.microsoft.com/office/2006/metadata/properties" xmlns:ns3="a0bee2f6-5e6b-43ea-9454-78d3cf70f29c" xmlns:ns4="fcf27855-1ac6-491a-a432-429de56facf5" targetNamespace="http://schemas.microsoft.com/office/2006/metadata/properties" ma:root="true" ma:fieldsID="34d631c07c7bacaf78b1c4918c9c78d3" ns3:_="" ns4:_="">
    <xsd:import namespace="a0bee2f6-5e6b-43ea-9454-78d3cf70f29c"/>
    <xsd:import namespace="fcf27855-1ac6-491a-a432-429de56fac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ee2f6-5e6b-43ea-9454-78d3cf70f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7855-1ac6-491a-a432-429de56fac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B1954-4EFF-4D34-BE78-24D3D0B04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ee2f6-5e6b-43ea-9454-78d3cf70f29c"/>
    <ds:schemaRef ds:uri="fcf27855-1ac6-491a-a432-429de56fa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E3CDCF-5896-46EA-904F-44E18FE9B1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CD0285-E95C-4329-921D-FEAEFF633F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2N_company_presentation_16_9</Template>
  <TotalTime>19376</TotalTime>
  <Words>443</Words>
  <Application>Microsoft Office PowerPoint</Application>
  <PresentationFormat>Předvádění na obrazovce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Tahoma</vt:lpstr>
      <vt:lpstr>Calibri</vt:lpstr>
      <vt:lpstr>Verdana</vt:lpstr>
      <vt:lpstr>Wingdings</vt:lpstr>
      <vt:lpstr>2N_company_presentation_16_9</vt:lpstr>
      <vt:lpstr>Vlastní návrh</vt:lpstr>
      <vt:lpstr>1_2N_company_presentation_16_9</vt:lpstr>
      <vt:lpstr>2_2N_company_presentation_16_9</vt:lpstr>
      <vt:lpstr>Prezentace aplikace PowerPoint</vt:lpstr>
      <vt:lpstr>Key benefits of the app</vt:lpstr>
      <vt:lpstr>What does the app offer?</vt:lpstr>
      <vt:lpstr>Features increasing the comfort</vt:lpstr>
      <vt:lpstr>Synchronization with office platforms</vt:lpstr>
      <vt:lpstr>Configuration and installAtion</vt:lpstr>
      <vt:lpstr>Suitable for …</vt:lpstr>
      <vt:lpstr>How to run the app?</vt:lpstr>
      <vt:lpstr>Prezentace aplikace PowerPoint</vt:lpstr>
    </vt:vector>
  </TitlesOfParts>
  <Company>2N TELEKOMUNIKACE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Belanová Stanislava</dc:creator>
  <cp:lastModifiedBy>Lukáš Psota - 2N</cp:lastModifiedBy>
  <cp:revision>350</cp:revision>
  <cp:lastPrinted>2016-04-12T17:38:22Z</cp:lastPrinted>
  <dcterms:created xsi:type="dcterms:W3CDTF">2016-08-17T10:38:40Z</dcterms:created>
  <dcterms:modified xsi:type="dcterms:W3CDTF">2020-10-09T07:07:21Z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0x010100C407780AD7037D4C8E078A13035D3837</vt:lpwstr>
  </property>
</Properties>
</file>